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</p:sldMasterIdLst>
  <p:notesMasterIdLst>
    <p:notesMasterId r:id="rId23"/>
  </p:notesMasterIdLst>
  <p:sldIdLst>
    <p:sldId id="2147471163" r:id="rId5"/>
    <p:sldId id="2147471164" r:id="rId6"/>
    <p:sldId id="2147471166" r:id="rId7"/>
    <p:sldId id="2147471167" r:id="rId8"/>
    <p:sldId id="2147471168" r:id="rId9"/>
    <p:sldId id="2147471169" r:id="rId10"/>
    <p:sldId id="2147471170" r:id="rId11"/>
    <p:sldId id="2147471171" r:id="rId12"/>
    <p:sldId id="2147471172" r:id="rId13"/>
    <p:sldId id="2147471160" r:id="rId14"/>
    <p:sldId id="748" r:id="rId15"/>
    <p:sldId id="749" r:id="rId16"/>
    <p:sldId id="273" r:id="rId17"/>
    <p:sldId id="2147471159" r:id="rId18"/>
    <p:sldId id="2147471173" r:id="rId19"/>
    <p:sldId id="2147471174" r:id="rId20"/>
    <p:sldId id="261" r:id="rId21"/>
    <p:sldId id="2147471162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E3E"/>
    <a:srgbClr val="BDB0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5B48F1-8D36-4BBE-9D7B-98679B3A822E}" v="20" dt="2026-04-16T09:57:02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20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gger Marc | Swiss-Ski" userId="d3a19153-0095-4013-8cfb-0cdd6795b0fb" providerId="ADAL" clId="{34924C07-71D9-4E0A-9ACE-68F7C749C21C}"/>
    <pc:docChg chg="undo custSel addSld delSld modSld sldOrd addMainMaster modMainMaster">
      <pc:chgData name="Lagger Marc | Swiss-Ski" userId="d3a19153-0095-4013-8cfb-0cdd6795b0fb" providerId="ADAL" clId="{34924C07-71D9-4E0A-9ACE-68F7C749C21C}" dt="2026-04-16T09:59:12.232" v="1888" actId="18131"/>
      <pc:docMkLst>
        <pc:docMk/>
      </pc:docMkLst>
      <pc:sldChg chg="addSp delSp modSp new mod ord">
        <pc:chgData name="Lagger Marc | Swiss-Ski" userId="d3a19153-0095-4013-8cfb-0cdd6795b0fb" providerId="ADAL" clId="{34924C07-71D9-4E0A-9ACE-68F7C749C21C}" dt="2026-04-16T09:53:00.087" v="1727" actId="21"/>
        <pc:sldMkLst>
          <pc:docMk/>
          <pc:sldMk cId="143694798" sldId="261"/>
        </pc:sldMkLst>
        <pc:spChg chg="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143694798" sldId="261"/>
            <ac:spMk id="2" creationId="{12F5CABD-FE25-B60C-AA69-4D9984B9FCD9}"/>
          </ac:spMkLst>
        </pc:spChg>
        <pc:picChg chg="add mod">
          <ac:chgData name="Lagger Marc | Swiss-Ski" userId="d3a19153-0095-4013-8cfb-0cdd6795b0fb" providerId="ADAL" clId="{34924C07-71D9-4E0A-9ACE-68F7C749C21C}" dt="2026-04-01T15:44:00.558" v="788" actId="1076"/>
          <ac:picMkLst>
            <pc:docMk/>
            <pc:sldMk cId="143694798" sldId="261"/>
            <ac:picMk id="4" creationId="{6E72A652-0FB3-045A-2754-347A7DDF3306}"/>
          </ac:picMkLst>
        </pc:picChg>
        <pc:picChg chg="add del mod">
          <ac:chgData name="Lagger Marc | Swiss-Ski" userId="d3a19153-0095-4013-8cfb-0cdd6795b0fb" providerId="ADAL" clId="{34924C07-71D9-4E0A-9ACE-68F7C749C21C}" dt="2026-04-16T09:51:38.795" v="1722" actId="21"/>
          <ac:picMkLst>
            <pc:docMk/>
            <pc:sldMk cId="143694798" sldId="261"/>
            <ac:picMk id="5" creationId="{3DA6AFF1-4380-1598-B429-502F0F1E9911}"/>
          </ac:picMkLst>
        </pc:picChg>
        <pc:picChg chg="add mod">
          <ac:chgData name="Lagger Marc | Swiss-Ski" userId="d3a19153-0095-4013-8cfb-0cdd6795b0fb" providerId="ADAL" clId="{34924C07-71D9-4E0A-9ACE-68F7C749C21C}" dt="2026-04-01T15:43:57.651" v="787" actId="1076"/>
          <ac:picMkLst>
            <pc:docMk/>
            <pc:sldMk cId="143694798" sldId="261"/>
            <ac:picMk id="6" creationId="{B7C09B1E-A056-DB69-3D43-BE625E6CC2A1}"/>
          </ac:picMkLst>
        </pc:picChg>
        <pc:picChg chg="add mod">
          <ac:chgData name="Lagger Marc | Swiss-Ski" userId="d3a19153-0095-4013-8cfb-0cdd6795b0fb" providerId="ADAL" clId="{34924C07-71D9-4E0A-9ACE-68F7C749C21C}" dt="2026-04-16T09:42:41.800" v="1456" actId="1076"/>
          <ac:picMkLst>
            <pc:docMk/>
            <pc:sldMk cId="143694798" sldId="261"/>
            <ac:picMk id="8" creationId="{5B94F769-1C14-4525-BC51-A5E4F40F200D}"/>
          </ac:picMkLst>
        </pc:picChg>
        <pc:picChg chg="add del mod">
          <ac:chgData name="Lagger Marc | Swiss-Ski" userId="d3a19153-0095-4013-8cfb-0cdd6795b0fb" providerId="ADAL" clId="{34924C07-71D9-4E0A-9ACE-68F7C749C21C}" dt="2026-04-16T09:53:00.087" v="1727" actId="21"/>
          <ac:picMkLst>
            <pc:docMk/>
            <pc:sldMk cId="143694798" sldId="261"/>
            <ac:picMk id="9" creationId="{A8F44565-4153-EAA8-71DD-12498E264FC0}"/>
          </ac:picMkLst>
        </pc:picChg>
        <pc:picChg chg="add mod">
          <ac:chgData name="Lagger Marc | Swiss-Ski" userId="d3a19153-0095-4013-8cfb-0cdd6795b0fb" providerId="ADAL" clId="{34924C07-71D9-4E0A-9ACE-68F7C749C21C}" dt="2026-04-16T09:42:41.800" v="1456" actId="1076"/>
          <ac:picMkLst>
            <pc:docMk/>
            <pc:sldMk cId="143694798" sldId="261"/>
            <ac:picMk id="10" creationId="{3EA46B7F-893A-2708-9520-11E15D5FF49B}"/>
          </ac:picMkLst>
        </pc:picChg>
        <pc:picChg chg="mod">
          <ac:chgData name="Lagger Marc | Swiss-Ski" userId="d3a19153-0095-4013-8cfb-0cdd6795b0fb" providerId="ADAL" clId="{34924C07-71D9-4E0A-9ACE-68F7C749C21C}" dt="2026-04-01T15:44:23.548" v="801" actId="1076"/>
          <ac:picMkLst>
            <pc:docMk/>
            <pc:sldMk cId="143694798" sldId="261"/>
            <ac:picMk id="14" creationId="{4EAE3085-2251-D224-B66C-E89062FA57C1}"/>
          </ac:picMkLst>
        </pc:picChg>
        <pc:picChg chg="add mod">
          <ac:chgData name="Lagger Marc | Swiss-Ski" userId="d3a19153-0095-4013-8cfb-0cdd6795b0fb" providerId="ADAL" clId="{34924C07-71D9-4E0A-9ACE-68F7C749C21C}" dt="2026-04-16T09:42:41.800" v="1456" actId="1076"/>
          <ac:picMkLst>
            <pc:docMk/>
            <pc:sldMk cId="143694798" sldId="261"/>
            <ac:picMk id="16" creationId="{19051CFC-459E-D802-6E1E-0AFEA07503DE}"/>
          </ac:picMkLst>
        </pc:picChg>
        <pc:picChg chg="add mod">
          <ac:chgData name="Lagger Marc | Swiss-Ski" userId="d3a19153-0095-4013-8cfb-0cdd6795b0fb" providerId="ADAL" clId="{34924C07-71D9-4E0A-9ACE-68F7C749C21C}" dt="2026-04-01T15:44:26.307" v="802" actId="1076"/>
          <ac:picMkLst>
            <pc:docMk/>
            <pc:sldMk cId="143694798" sldId="261"/>
            <ac:picMk id="18" creationId="{698A234C-779A-90B6-0095-375B51F026A0}"/>
          </ac:picMkLst>
        </pc:picChg>
        <pc:picChg chg="add mod">
          <ac:chgData name="Lagger Marc | Swiss-Ski" userId="d3a19153-0095-4013-8cfb-0cdd6795b0fb" providerId="ADAL" clId="{34924C07-71D9-4E0A-9ACE-68F7C749C21C}" dt="2026-04-01T15:44:29.502" v="803" actId="1076"/>
          <ac:picMkLst>
            <pc:docMk/>
            <pc:sldMk cId="143694798" sldId="261"/>
            <ac:picMk id="20" creationId="{D5FF7F1E-2A79-2084-093C-E3F71BA325A6}"/>
          </ac:picMkLst>
        </pc:picChg>
        <pc:picChg chg="add mod">
          <ac:chgData name="Lagger Marc | Swiss-Ski" userId="d3a19153-0095-4013-8cfb-0cdd6795b0fb" providerId="ADAL" clId="{34924C07-71D9-4E0A-9ACE-68F7C749C21C}" dt="2026-04-16T09:42:41.800" v="1456" actId="1076"/>
          <ac:picMkLst>
            <pc:docMk/>
            <pc:sldMk cId="143694798" sldId="261"/>
            <ac:picMk id="22" creationId="{2E41BE33-20C8-6F59-3B17-5FA4D466E092}"/>
          </ac:picMkLst>
        </pc:picChg>
        <pc:picChg chg="add mod">
          <ac:chgData name="Lagger Marc | Swiss-Ski" userId="d3a19153-0095-4013-8cfb-0cdd6795b0fb" providerId="ADAL" clId="{34924C07-71D9-4E0A-9ACE-68F7C749C21C}" dt="2026-04-16T09:42:41.800" v="1456" actId="1076"/>
          <ac:picMkLst>
            <pc:docMk/>
            <pc:sldMk cId="143694798" sldId="261"/>
            <ac:picMk id="24" creationId="{D2E0CF21-BC20-0664-BD8D-B8AC6209FDBE}"/>
          </ac:picMkLst>
        </pc:picChg>
        <pc:picChg chg="add mod">
          <ac:chgData name="Lagger Marc | Swiss-Ski" userId="d3a19153-0095-4013-8cfb-0cdd6795b0fb" providerId="ADAL" clId="{34924C07-71D9-4E0A-9ACE-68F7C749C21C}" dt="2026-04-16T09:42:41.800" v="1456" actId="1076"/>
          <ac:picMkLst>
            <pc:docMk/>
            <pc:sldMk cId="143694798" sldId="261"/>
            <ac:picMk id="26" creationId="{E3936597-CDFE-9D22-6647-F94DE7A4185F}"/>
          </ac:picMkLst>
        </pc:picChg>
        <pc:picChg chg="add mod">
          <ac:chgData name="Lagger Marc | Swiss-Ski" userId="d3a19153-0095-4013-8cfb-0cdd6795b0fb" providerId="ADAL" clId="{34924C07-71D9-4E0A-9ACE-68F7C749C21C}" dt="2026-04-16T09:42:41.800" v="1456" actId="1076"/>
          <ac:picMkLst>
            <pc:docMk/>
            <pc:sldMk cId="143694798" sldId="261"/>
            <ac:picMk id="28" creationId="{5B77153E-02D5-16E5-EBD7-784D1CE0A4F7}"/>
          </ac:picMkLst>
        </pc:picChg>
        <pc:picChg chg="add mod">
          <ac:chgData name="Lagger Marc | Swiss-Ski" userId="d3a19153-0095-4013-8cfb-0cdd6795b0fb" providerId="ADAL" clId="{34924C07-71D9-4E0A-9ACE-68F7C749C21C}" dt="2026-04-16T09:42:41.800" v="1456" actId="1076"/>
          <ac:picMkLst>
            <pc:docMk/>
            <pc:sldMk cId="143694798" sldId="261"/>
            <ac:picMk id="30" creationId="{64F926EF-8C00-F892-155F-3E96ED65D520}"/>
          </ac:picMkLst>
        </pc:picChg>
        <pc:picChg chg="add mod">
          <ac:chgData name="Lagger Marc | Swiss-Ski" userId="d3a19153-0095-4013-8cfb-0cdd6795b0fb" providerId="ADAL" clId="{34924C07-71D9-4E0A-9ACE-68F7C749C21C}" dt="2026-04-16T09:42:41.800" v="1456" actId="1076"/>
          <ac:picMkLst>
            <pc:docMk/>
            <pc:sldMk cId="143694798" sldId="261"/>
            <ac:picMk id="32" creationId="{CC687C57-3FC7-606A-CBCF-69E960E4608E}"/>
          </ac:picMkLst>
        </pc:picChg>
        <pc:picChg chg="add mod">
          <ac:chgData name="Lagger Marc | Swiss-Ski" userId="d3a19153-0095-4013-8cfb-0cdd6795b0fb" providerId="ADAL" clId="{34924C07-71D9-4E0A-9ACE-68F7C749C21C}" dt="2026-04-01T15:48:18.883" v="814" actId="1076"/>
          <ac:picMkLst>
            <pc:docMk/>
            <pc:sldMk cId="143694798" sldId="261"/>
            <ac:picMk id="34" creationId="{F45CC350-841B-F8B0-C6FE-67E84B80669F}"/>
          </ac:picMkLst>
        </pc:picChg>
        <pc:picChg chg="add mod">
          <ac:chgData name="Lagger Marc | Swiss-Ski" userId="d3a19153-0095-4013-8cfb-0cdd6795b0fb" providerId="ADAL" clId="{34924C07-71D9-4E0A-9ACE-68F7C749C21C}" dt="2026-04-01T15:48:36.476" v="817" actId="1076"/>
          <ac:picMkLst>
            <pc:docMk/>
            <pc:sldMk cId="143694798" sldId="261"/>
            <ac:picMk id="36" creationId="{16C8B872-0AE9-17E9-C2B3-23EFCA722E7C}"/>
          </ac:picMkLst>
        </pc:picChg>
        <pc:picChg chg="add mod">
          <ac:chgData name="Lagger Marc | Swiss-Ski" userId="d3a19153-0095-4013-8cfb-0cdd6795b0fb" providerId="ADAL" clId="{34924C07-71D9-4E0A-9ACE-68F7C749C21C}" dt="2026-04-16T09:42:41.800" v="1456" actId="1076"/>
          <ac:picMkLst>
            <pc:docMk/>
            <pc:sldMk cId="143694798" sldId="261"/>
            <ac:picMk id="38" creationId="{9DC9D562-40B3-9D54-B225-E63C9FACA2DF}"/>
          </ac:picMkLst>
        </pc:picChg>
        <pc:picChg chg="add mod">
          <ac:chgData name="Lagger Marc | Swiss-Ski" userId="d3a19153-0095-4013-8cfb-0cdd6795b0fb" providerId="ADAL" clId="{34924C07-71D9-4E0A-9ACE-68F7C749C21C}" dt="2026-04-01T15:48:30.747" v="816" actId="1076"/>
          <ac:picMkLst>
            <pc:docMk/>
            <pc:sldMk cId="143694798" sldId="261"/>
            <ac:picMk id="42" creationId="{908973C3-C50A-4A1A-53CF-EB8EAD546E2E}"/>
          </ac:picMkLst>
        </pc:picChg>
      </pc:sldChg>
      <pc:sldChg chg="addSp delSp modSp add mod">
        <pc:chgData name="Lagger Marc | Swiss-Ski" userId="d3a19153-0095-4013-8cfb-0cdd6795b0fb" providerId="ADAL" clId="{34924C07-71D9-4E0A-9ACE-68F7C749C21C}" dt="2026-04-02T11:41:05.003" v="917" actId="732"/>
        <pc:sldMkLst>
          <pc:docMk/>
          <pc:sldMk cId="2171603385" sldId="273"/>
        </pc:sldMkLst>
        <pc:spChg chg="mod">
          <ac:chgData name="Lagger Marc | Swiss-Ski" userId="d3a19153-0095-4013-8cfb-0cdd6795b0fb" providerId="ADAL" clId="{34924C07-71D9-4E0A-9ACE-68F7C749C21C}" dt="2026-04-01T15:50:36.573" v="841" actId="1076"/>
          <ac:spMkLst>
            <pc:docMk/>
            <pc:sldMk cId="2171603385" sldId="273"/>
            <ac:spMk id="13" creationId="{8E4A22D6-CEF9-AB8B-621A-242368EF5D4D}"/>
          </ac:spMkLst>
        </pc:spChg>
        <pc:spChg chg="add mod ord">
          <ac:chgData name="Lagger Marc | Swiss-Ski" userId="d3a19153-0095-4013-8cfb-0cdd6795b0fb" providerId="ADAL" clId="{34924C07-71D9-4E0A-9ACE-68F7C749C21C}" dt="2026-04-02T11:38:48.487" v="898" actId="167"/>
          <ac:spMkLst>
            <pc:docMk/>
            <pc:sldMk cId="2171603385" sldId="273"/>
            <ac:spMk id="14" creationId="{EC556BCC-F67F-05FB-F5DC-38F3E068960B}"/>
          </ac:spMkLst>
        </pc:spChg>
        <pc:picChg chg="mod modCrop">
          <ac:chgData name="Lagger Marc | Swiss-Ski" userId="d3a19153-0095-4013-8cfb-0cdd6795b0fb" providerId="ADAL" clId="{34924C07-71D9-4E0A-9ACE-68F7C749C21C}" dt="2026-04-02T11:41:05.003" v="917" actId="732"/>
          <ac:picMkLst>
            <pc:docMk/>
            <pc:sldMk cId="2171603385" sldId="273"/>
            <ac:picMk id="16" creationId="{2590C4AA-DFA0-FCCF-D9D2-419BEF4C94C2}"/>
          </ac:picMkLst>
        </pc:picChg>
      </pc:sldChg>
      <pc:sldChg chg="addSp delSp modSp add mod">
        <pc:chgData name="Lagger Marc | Swiss-Ski" userId="d3a19153-0095-4013-8cfb-0cdd6795b0fb" providerId="ADAL" clId="{34924C07-71D9-4E0A-9ACE-68F7C749C21C}" dt="2026-04-16T09:42:17.913" v="1434" actId="207"/>
        <pc:sldMkLst>
          <pc:docMk/>
          <pc:sldMk cId="1394519890" sldId="748"/>
        </pc:sldMkLst>
        <pc:spChg chg="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1394519890" sldId="748"/>
            <ac:spMk id="3" creationId="{AEEFF0A7-78A2-5DD2-D136-C1B5899391CF}"/>
          </ac:spMkLst>
        </pc:spChg>
        <pc:spChg chg="mod">
          <ac:chgData name="Lagger Marc | Swiss-Ski" userId="d3a19153-0095-4013-8cfb-0cdd6795b0fb" providerId="ADAL" clId="{34924C07-71D9-4E0A-9ACE-68F7C749C21C}" dt="2026-04-01T15:50:16.108" v="835" actId="404"/>
          <ac:spMkLst>
            <pc:docMk/>
            <pc:sldMk cId="1394519890" sldId="748"/>
            <ac:spMk id="4" creationId="{4CEA18DB-30D5-71E7-4121-443B89F851AD}"/>
          </ac:spMkLst>
        </pc:spChg>
        <pc:spChg chg="mod">
          <ac:chgData name="Lagger Marc | Swiss-Ski" userId="d3a19153-0095-4013-8cfb-0cdd6795b0fb" providerId="ADAL" clId="{34924C07-71D9-4E0A-9ACE-68F7C749C21C}" dt="2026-04-16T09:42:17.913" v="1434" actId="207"/>
          <ac:spMkLst>
            <pc:docMk/>
            <pc:sldMk cId="1394519890" sldId="748"/>
            <ac:spMk id="5" creationId="{30236DFD-5A54-6B61-BBD8-1D97096305E2}"/>
          </ac:spMkLst>
        </pc:spChg>
        <pc:spChg chg="mod">
          <ac:chgData name="Lagger Marc | Swiss-Ski" userId="d3a19153-0095-4013-8cfb-0cdd6795b0fb" providerId="ADAL" clId="{34924C07-71D9-4E0A-9ACE-68F7C749C21C}" dt="2026-04-02T09:09:54.724" v="865" actId="207"/>
          <ac:spMkLst>
            <pc:docMk/>
            <pc:sldMk cId="1394519890" sldId="748"/>
            <ac:spMk id="6" creationId="{84007B43-57EE-4FB1-9E9A-B927E408184B}"/>
          </ac:spMkLst>
        </pc:spChg>
        <pc:spChg chg="mod topLvl">
          <ac:chgData name="Lagger Marc | Swiss-Ski" userId="d3a19153-0095-4013-8cfb-0cdd6795b0fb" providerId="ADAL" clId="{34924C07-71D9-4E0A-9ACE-68F7C749C21C}" dt="2026-04-16T09:42:17.913" v="1434" actId="207"/>
          <ac:spMkLst>
            <pc:docMk/>
            <pc:sldMk cId="1394519890" sldId="748"/>
            <ac:spMk id="11" creationId="{7AA1F6CC-124F-40C3-D522-1F20B90E3E8D}"/>
          </ac:spMkLst>
        </pc:spChg>
        <pc:spChg chg="mod">
          <ac:chgData name="Lagger Marc | Swiss-Ski" userId="d3a19153-0095-4013-8cfb-0cdd6795b0fb" providerId="ADAL" clId="{34924C07-71D9-4E0A-9ACE-68F7C749C21C}" dt="2026-04-16T09:42:17.913" v="1434" actId="207"/>
          <ac:spMkLst>
            <pc:docMk/>
            <pc:sldMk cId="1394519890" sldId="748"/>
            <ac:spMk id="14" creationId="{CB8A4E22-77FB-41AC-AAB2-E07B42028367}"/>
          </ac:spMkLst>
        </pc:spChg>
        <pc:spChg chg="mod">
          <ac:chgData name="Lagger Marc | Swiss-Ski" userId="d3a19153-0095-4013-8cfb-0cdd6795b0fb" providerId="ADAL" clId="{34924C07-71D9-4E0A-9ACE-68F7C749C21C}" dt="2026-04-02T09:09:58.179" v="866" actId="207"/>
          <ac:spMkLst>
            <pc:docMk/>
            <pc:sldMk cId="1394519890" sldId="748"/>
            <ac:spMk id="15" creationId="{6B00DECF-4F4E-628D-0827-6EC022B7ACC5}"/>
          </ac:spMkLst>
        </pc:spChg>
        <pc:spChg chg="mod">
          <ac:chgData name="Lagger Marc | Swiss-Ski" userId="d3a19153-0095-4013-8cfb-0cdd6795b0fb" providerId="ADAL" clId="{34924C07-71D9-4E0A-9ACE-68F7C749C21C}" dt="2026-04-16T09:42:17.913" v="1434" actId="207"/>
          <ac:spMkLst>
            <pc:docMk/>
            <pc:sldMk cId="1394519890" sldId="748"/>
            <ac:spMk id="19" creationId="{20909D95-D29A-6DF4-8D19-E826FB821357}"/>
          </ac:spMkLst>
        </pc:spChg>
        <pc:spChg chg="mod">
          <ac:chgData name="Lagger Marc | Swiss-Ski" userId="d3a19153-0095-4013-8cfb-0cdd6795b0fb" providerId="ADAL" clId="{34924C07-71D9-4E0A-9ACE-68F7C749C21C}" dt="2026-04-02T09:10:01.800" v="867" actId="207"/>
          <ac:spMkLst>
            <pc:docMk/>
            <pc:sldMk cId="1394519890" sldId="748"/>
            <ac:spMk id="20" creationId="{521CA351-514E-8470-DA88-6E7EDCFA3413}"/>
          </ac:spMkLst>
        </pc:spChg>
        <pc:spChg chg="add mod">
          <ac:chgData name="Lagger Marc | Swiss-Ski" userId="d3a19153-0095-4013-8cfb-0cdd6795b0fb" providerId="ADAL" clId="{34924C07-71D9-4E0A-9ACE-68F7C749C21C}" dt="2026-04-02T09:12:20.496" v="887" actId="207"/>
          <ac:spMkLst>
            <pc:docMk/>
            <pc:sldMk cId="1394519890" sldId="748"/>
            <ac:spMk id="21" creationId="{FB5B92B3-61F7-52F3-D94A-40D666C9B1F4}"/>
          </ac:spMkLst>
        </pc:spChg>
        <pc:spChg chg="mod">
          <ac:chgData name="Lagger Marc | Swiss-Ski" userId="d3a19153-0095-4013-8cfb-0cdd6795b0fb" providerId="ADAL" clId="{34924C07-71D9-4E0A-9ACE-68F7C749C21C}" dt="2026-04-16T09:42:17.913" v="1434" actId="207"/>
          <ac:spMkLst>
            <pc:docMk/>
            <pc:sldMk cId="1394519890" sldId="748"/>
            <ac:spMk id="37" creationId="{792FB2D1-22F4-E562-951F-035586D942EC}"/>
          </ac:spMkLst>
        </pc:spChg>
        <pc:spChg chg="mod">
          <ac:chgData name="Lagger Marc | Swiss-Ski" userId="d3a19153-0095-4013-8cfb-0cdd6795b0fb" providerId="ADAL" clId="{34924C07-71D9-4E0A-9ACE-68F7C749C21C}" dt="2026-04-02T09:10:05.215" v="868" actId="207"/>
          <ac:spMkLst>
            <pc:docMk/>
            <pc:sldMk cId="1394519890" sldId="748"/>
            <ac:spMk id="38" creationId="{7DBD2CAA-FCD0-F967-D7E8-77CE2B217DB2}"/>
          </ac:spMkLst>
        </pc:spChg>
        <pc:spChg chg="mod">
          <ac:chgData name="Lagger Marc | Swiss-Ski" userId="d3a19153-0095-4013-8cfb-0cdd6795b0fb" providerId="ADAL" clId="{34924C07-71D9-4E0A-9ACE-68F7C749C21C}" dt="2026-04-16T09:42:17.913" v="1434" actId="207"/>
          <ac:spMkLst>
            <pc:docMk/>
            <pc:sldMk cId="1394519890" sldId="748"/>
            <ac:spMk id="41" creationId="{F210F759-E560-1FA0-74B2-644FDB19582A}"/>
          </ac:spMkLst>
        </pc:spChg>
        <pc:spChg chg="mod">
          <ac:chgData name="Lagger Marc | Swiss-Ski" userId="d3a19153-0095-4013-8cfb-0cdd6795b0fb" providerId="ADAL" clId="{34924C07-71D9-4E0A-9ACE-68F7C749C21C}" dt="2026-04-02T09:10:08.520" v="869" actId="207"/>
          <ac:spMkLst>
            <pc:docMk/>
            <pc:sldMk cId="1394519890" sldId="748"/>
            <ac:spMk id="42" creationId="{6E0B25B7-3F4C-BE77-BE1E-D996DAA909F5}"/>
          </ac:spMkLst>
        </pc:spChg>
        <pc:spChg chg="mod">
          <ac:chgData name="Lagger Marc | Swiss-Ski" userId="d3a19153-0095-4013-8cfb-0cdd6795b0fb" providerId="ADAL" clId="{34924C07-71D9-4E0A-9ACE-68F7C749C21C}" dt="2026-04-16T09:42:17.913" v="1434" actId="207"/>
          <ac:spMkLst>
            <pc:docMk/>
            <pc:sldMk cId="1394519890" sldId="748"/>
            <ac:spMk id="44" creationId="{160E1D4D-4458-E461-8C0B-E35269BCC561}"/>
          </ac:spMkLst>
        </pc:spChg>
        <pc:spChg chg="mod">
          <ac:chgData name="Lagger Marc | Swiss-Ski" userId="d3a19153-0095-4013-8cfb-0cdd6795b0fb" providerId="ADAL" clId="{34924C07-71D9-4E0A-9ACE-68F7C749C21C}" dt="2026-04-02T09:10:11.348" v="870" actId="207"/>
          <ac:spMkLst>
            <pc:docMk/>
            <pc:sldMk cId="1394519890" sldId="748"/>
            <ac:spMk id="45" creationId="{24376709-EF74-AE02-BEB3-744D14276BE0}"/>
          </ac:spMkLst>
        </pc:spChg>
        <pc:picChg chg="add mod ord modCrop">
          <ac:chgData name="Lagger Marc | Swiss-Ski" userId="d3a19153-0095-4013-8cfb-0cdd6795b0fb" providerId="ADAL" clId="{34924C07-71D9-4E0A-9ACE-68F7C749C21C}" dt="2026-04-02T09:12:37.388" v="893" actId="1076"/>
          <ac:picMkLst>
            <pc:docMk/>
            <pc:sldMk cId="1394519890" sldId="748"/>
            <ac:picMk id="17" creationId="{56BAEE77-37B1-F287-19C5-C82C393C7AB4}"/>
          </ac:picMkLst>
        </pc:picChg>
      </pc:sldChg>
      <pc:sldChg chg="modSp add mod">
        <pc:chgData name="Lagger Marc | Swiss-Ski" userId="d3a19153-0095-4013-8cfb-0cdd6795b0fb" providerId="ADAL" clId="{34924C07-71D9-4E0A-9ACE-68F7C749C21C}" dt="2026-04-16T09:41:48.609" v="1432"/>
        <pc:sldMkLst>
          <pc:docMk/>
          <pc:sldMk cId="3884824323" sldId="749"/>
        </pc:sldMkLst>
        <pc:spChg chg="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3884824323" sldId="749"/>
            <ac:spMk id="3" creationId="{9B57B5B6-F35C-F35D-3C84-33ED47394067}"/>
          </ac:spMkLst>
        </pc:spChg>
        <pc:spChg chg="mod">
          <ac:chgData name="Lagger Marc | Swiss-Ski" userId="d3a19153-0095-4013-8cfb-0cdd6795b0fb" providerId="ADAL" clId="{34924C07-71D9-4E0A-9ACE-68F7C749C21C}" dt="2026-04-02T11:37:58.628" v="894" actId="1076"/>
          <ac:spMkLst>
            <pc:docMk/>
            <pc:sldMk cId="3884824323" sldId="749"/>
            <ac:spMk id="4" creationId="{3065AB50-20D4-BCF3-DE31-B25DA6CFD1A1}"/>
          </ac:spMkLst>
        </pc:spChg>
      </pc:sldChg>
      <pc:sldChg chg="addSp modSp add mod">
        <pc:chgData name="Lagger Marc | Swiss-Ski" userId="d3a19153-0095-4013-8cfb-0cdd6795b0fb" providerId="ADAL" clId="{34924C07-71D9-4E0A-9ACE-68F7C749C21C}" dt="2026-04-16T09:53:44.518" v="1734" actId="1076"/>
        <pc:sldMkLst>
          <pc:docMk/>
          <pc:sldMk cId="2244112013" sldId="2147471159"/>
        </pc:sldMkLst>
        <pc:spChg chg="mod">
          <ac:chgData name="Lagger Marc | Swiss-Ski" userId="d3a19153-0095-4013-8cfb-0cdd6795b0fb" providerId="ADAL" clId="{34924C07-71D9-4E0A-9ACE-68F7C749C21C}" dt="2026-04-16T09:50:37.786" v="1717" actId="14100"/>
          <ac:spMkLst>
            <pc:docMk/>
            <pc:sldMk cId="2244112013" sldId="2147471159"/>
            <ac:spMk id="2" creationId="{3EA19C06-6349-D08F-99D3-954CEBA1490C}"/>
          </ac:spMkLst>
        </pc:spChg>
        <pc:spChg chg="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2244112013" sldId="2147471159"/>
            <ac:spMk id="3" creationId="{0C1E2E3B-59BA-E473-528E-5B12657FE9A6}"/>
          </ac:spMkLst>
        </pc:spChg>
        <pc:spChg chg="mod">
          <ac:chgData name="Lagger Marc | Swiss-Ski" userId="d3a19153-0095-4013-8cfb-0cdd6795b0fb" providerId="ADAL" clId="{34924C07-71D9-4E0A-9ACE-68F7C749C21C}" dt="2026-04-01T15:51:10.697" v="851" actId="1076"/>
          <ac:spMkLst>
            <pc:docMk/>
            <pc:sldMk cId="2244112013" sldId="2147471159"/>
            <ac:spMk id="9" creationId="{BE39DAA5-BECB-52CC-229C-01BCBECFF4EE}"/>
          </ac:spMkLst>
        </pc:spChg>
        <pc:picChg chg="add mod">
          <ac:chgData name="Lagger Marc | Swiss-Ski" userId="d3a19153-0095-4013-8cfb-0cdd6795b0fb" providerId="ADAL" clId="{34924C07-71D9-4E0A-9ACE-68F7C749C21C}" dt="2026-04-16T09:53:37.923" v="1733" actId="1076"/>
          <ac:picMkLst>
            <pc:docMk/>
            <pc:sldMk cId="2244112013" sldId="2147471159"/>
            <ac:picMk id="4" creationId="{C88897DF-2ABC-9F3C-2476-5D166AC6A5BB}"/>
          </ac:picMkLst>
        </pc:picChg>
        <pc:picChg chg="add mod">
          <ac:chgData name="Lagger Marc | Swiss-Ski" userId="d3a19153-0095-4013-8cfb-0cdd6795b0fb" providerId="ADAL" clId="{34924C07-71D9-4E0A-9ACE-68F7C749C21C}" dt="2026-04-16T09:53:44.518" v="1734" actId="1076"/>
          <ac:picMkLst>
            <pc:docMk/>
            <pc:sldMk cId="2244112013" sldId="2147471159"/>
            <ac:picMk id="5" creationId="{3DA6AFF1-4380-1598-B429-502F0F1E9911}"/>
          </ac:picMkLst>
        </pc:picChg>
        <pc:picChg chg="add mod">
          <ac:chgData name="Lagger Marc | Swiss-Ski" userId="d3a19153-0095-4013-8cfb-0cdd6795b0fb" providerId="ADAL" clId="{34924C07-71D9-4E0A-9ACE-68F7C749C21C}" dt="2026-04-16T09:53:11.379" v="1731" actId="1076"/>
          <ac:picMkLst>
            <pc:docMk/>
            <pc:sldMk cId="2244112013" sldId="2147471159"/>
            <ac:picMk id="6" creationId="{A8F44565-4153-EAA8-71DD-12498E264FC0}"/>
          </ac:picMkLst>
        </pc:picChg>
      </pc:sldChg>
      <pc:sldChg chg="addSp delSp modSp add mod delAnim modAnim">
        <pc:chgData name="Lagger Marc | Swiss-Ski" userId="d3a19153-0095-4013-8cfb-0cdd6795b0fb" providerId="ADAL" clId="{34924C07-71D9-4E0A-9ACE-68F7C749C21C}" dt="2026-04-16T09:43:17.716" v="1458"/>
        <pc:sldMkLst>
          <pc:docMk/>
          <pc:sldMk cId="2504546586" sldId="2147471160"/>
        </pc:sldMkLst>
        <pc:spChg chg="add del mod">
          <ac:chgData name="Lagger Marc | Swiss-Ski" userId="d3a19153-0095-4013-8cfb-0cdd6795b0fb" providerId="ADAL" clId="{34924C07-71D9-4E0A-9ACE-68F7C749C21C}" dt="2026-04-16T09:43:17.716" v="1458"/>
          <ac:spMkLst>
            <pc:docMk/>
            <pc:sldMk cId="2504546586" sldId="2147471160"/>
            <ac:spMk id="4" creationId="{48DFB569-1740-7F73-6A69-D1F0A1DA14D4}"/>
          </ac:spMkLst>
        </pc:spChg>
        <pc:picChg chg="del mod">
          <ac:chgData name="Lagger Marc | Swiss-Ski" userId="d3a19153-0095-4013-8cfb-0cdd6795b0fb" providerId="ADAL" clId="{34924C07-71D9-4E0A-9ACE-68F7C749C21C}" dt="2026-04-16T09:43:02.958" v="1457" actId="478"/>
          <ac:picMkLst>
            <pc:docMk/>
            <pc:sldMk cId="2504546586" sldId="2147471160"/>
            <ac:picMk id="3" creationId="{A0120B23-6FAC-2477-0B69-9327C52D70B4}"/>
          </ac:picMkLst>
        </pc:picChg>
        <pc:picChg chg="add mod">
          <ac:chgData name="Lagger Marc | Swiss-Ski" userId="d3a19153-0095-4013-8cfb-0cdd6795b0fb" providerId="ADAL" clId="{34924C07-71D9-4E0A-9ACE-68F7C749C21C}" dt="2026-04-16T09:43:17.716" v="1458"/>
          <ac:picMkLst>
            <pc:docMk/>
            <pc:sldMk cId="2504546586" sldId="2147471160"/>
            <ac:picMk id="5" creationId="{50E13771-AA2C-0E69-68C3-2482FACEE882}"/>
          </ac:picMkLst>
        </pc:picChg>
      </pc:sldChg>
      <pc:sldChg chg="addSp delSp modSp add mod">
        <pc:chgData name="Lagger Marc | Swiss-Ski" userId="d3a19153-0095-4013-8cfb-0cdd6795b0fb" providerId="ADAL" clId="{34924C07-71D9-4E0A-9ACE-68F7C749C21C}" dt="2026-04-16T09:41:48.609" v="1432"/>
        <pc:sldMkLst>
          <pc:docMk/>
          <pc:sldMk cId="831447470" sldId="2147471162"/>
        </pc:sldMkLst>
        <pc:spChg chg="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831447470" sldId="2147471162"/>
            <ac:spMk id="2" creationId="{FC609A50-AF5C-FB2C-921B-CFFFF86F8F4D}"/>
          </ac:spMkLst>
        </pc:spChg>
        <pc:spChg chg="add mod">
          <ac:chgData name="Lagger Marc | Swiss-Ski" userId="d3a19153-0095-4013-8cfb-0cdd6795b0fb" providerId="ADAL" clId="{34924C07-71D9-4E0A-9ACE-68F7C749C21C}" dt="2026-04-16T09:37:22.720" v="1429" actId="113"/>
          <ac:spMkLst>
            <pc:docMk/>
            <pc:sldMk cId="831447470" sldId="2147471162"/>
            <ac:spMk id="3" creationId="{20854BDC-A407-49A0-6C92-9F80709AFC3B}"/>
          </ac:spMkLst>
        </pc:spChg>
      </pc:sldChg>
      <pc:sldChg chg="addSp delSp modSp new mod">
        <pc:chgData name="Lagger Marc | Swiss-Ski" userId="d3a19153-0095-4013-8cfb-0cdd6795b0fb" providerId="ADAL" clId="{34924C07-71D9-4E0A-9ACE-68F7C749C21C}" dt="2026-04-16T09:46:37.247" v="1492" actId="313"/>
        <pc:sldMkLst>
          <pc:docMk/>
          <pc:sldMk cId="955126931" sldId="2147471163"/>
        </pc:sldMkLst>
        <pc:spChg chg="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955126931" sldId="2147471163"/>
            <ac:spMk id="2" creationId="{9D1A5F06-46DA-3034-3C7D-841DC7451F36}"/>
          </ac:spMkLst>
        </pc:spChg>
        <pc:spChg chg="mod">
          <ac:chgData name="Lagger Marc | Swiss-Ski" userId="d3a19153-0095-4013-8cfb-0cdd6795b0fb" providerId="ADAL" clId="{34924C07-71D9-4E0A-9ACE-68F7C749C21C}" dt="2026-04-16T09:46:37.247" v="1492" actId="313"/>
          <ac:spMkLst>
            <pc:docMk/>
            <pc:sldMk cId="955126931" sldId="2147471163"/>
            <ac:spMk id="3" creationId="{296A50FA-988C-EE3A-CC15-C4A8C7D9ED84}"/>
          </ac:spMkLst>
        </pc:spChg>
        <pc:spChg chg="del">
          <ac:chgData name="Lagger Marc | Swiss-Ski" userId="d3a19153-0095-4013-8cfb-0cdd6795b0fb" providerId="ADAL" clId="{34924C07-71D9-4E0A-9ACE-68F7C749C21C}" dt="2026-04-16T09:32:36.260" v="1264" actId="931"/>
          <ac:spMkLst>
            <pc:docMk/>
            <pc:sldMk cId="955126931" sldId="2147471163"/>
            <ac:spMk id="4" creationId="{C6F639FE-1FFB-4652-1D6E-44749E66EAC1}"/>
          </ac:spMkLst>
        </pc:spChg>
        <pc:spChg chg="add 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955126931" sldId="2147471163"/>
            <ac:spMk id="8" creationId="{9D2B3AB1-9F72-7A15-37D0-D00AAD866287}"/>
          </ac:spMkLst>
        </pc:spChg>
        <pc:spChg chg="add mod">
          <ac:chgData name="Lagger Marc | Swiss-Ski" userId="d3a19153-0095-4013-8cfb-0cdd6795b0fb" providerId="ADAL" clId="{34924C07-71D9-4E0A-9ACE-68F7C749C21C}" dt="2026-04-16T09:46:33.194" v="1488" actId="20577"/>
          <ac:spMkLst>
            <pc:docMk/>
            <pc:sldMk cId="955126931" sldId="2147471163"/>
            <ac:spMk id="9" creationId="{D9995226-E22B-5A6D-3176-78BDB337F07D}"/>
          </ac:spMkLst>
        </pc:spChg>
        <pc:picChg chg="add del mod ord">
          <ac:chgData name="Lagger Marc | Swiss-Ski" userId="d3a19153-0095-4013-8cfb-0cdd6795b0fb" providerId="ADAL" clId="{34924C07-71D9-4E0A-9ACE-68F7C749C21C}" dt="2026-04-16T09:32:46.387" v="1265" actId="478"/>
          <ac:picMkLst>
            <pc:docMk/>
            <pc:sldMk cId="955126931" sldId="2147471163"/>
            <ac:picMk id="6" creationId="{DB72FF2F-509F-F8F2-48CE-863C0E7401FA}"/>
          </ac:picMkLst>
        </pc:picChg>
      </pc:sldChg>
      <pc:sldChg chg="addSp delSp modSp new mod">
        <pc:chgData name="Lagger Marc | Swiss-Ski" userId="d3a19153-0095-4013-8cfb-0cdd6795b0fb" providerId="ADAL" clId="{34924C07-71D9-4E0A-9ACE-68F7C749C21C}" dt="2026-04-16T09:59:12.232" v="1888" actId="18131"/>
        <pc:sldMkLst>
          <pc:docMk/>
          <pc:sldMk cId="2494039255" sldId="2147471164"/>
        </pc:sldMkLst>
        <pc:spChg chg="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2494039255" sldId="2147471164"/>
            <ac:spMk id="2" creationId="{4F9FD1DA-61ED-B44F-E202-B0A8BEE61CC6}"/>
          </ac:spMkLst>
        </pc:spChg>
        <pc:spChg chg="mod">
          <ac:chgData name="Lagger Marc | Swiss-Ski" userId="d3a19153-0095-4013-8cfb-0cdd6795b0fb" providerId="ADAL" clId="{34924C07-71D9-4E0A-9ACE-68F7C749C21C}" dt="2026-04-02T12:42:14.738" v="1256" actId="1076"/>
          <ac:spMkLst>
            <pc:docMk/>
            <pc:sldMk cId="2494039255" sldId="2147471164"/>
            <ac:spMk id="3" creationId="{C82FA08E-14E7-2FED-51FF-10394D1458B0}"/>
          </ac:spMkLst>
        </pc:spChg>
        <pc:spChg chg="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2494039255" sldId="2147471164"/>
            <ac:spMk id="5" creationId="{12B35CE6-1BD3-79AA-8A60-D37D8050E8EC}"/>
          </ac:spMkLst>
        </pc:spChg>
        <pc:spChg chg="add del mod">
          <ac:chgData name="Lagger Marc | Swiss-Ski" userId="d3a19153-0095-4013-8cfb-0cdd6795b0fb" providerId="ADAL" clId="{34924C07-71D9-4E0A-9ACE-68F7C749C21C}" dt="2026-04-16T09:44:50.892" v="1461" actId="931"/>
          <ac:spMkLst>
            <pc:docMk/>
            <pc:sldMk cId="2494039255" sldId="2147471164"/>
            <ac:spMk id="6" creationId="{625A5AF4-6A75-9F42-0BAF-A3EB7E5E54C3}"/>
          </ac:spMkLst>
        </pc:spChg>
        <pc:spChg chg="add del mod">
          <ac:chgData name="Lagger Marc | Swiss-Ski" userId="d3a19153-0095-4013-8cfb-0cdd6795b0fb" providerId="ADAL" clId="{34924C07-71D9-4E0A-9ACE-68F7C749C21C}" dt="2026-04-16T09:46:04.730" v="1467" actId="931"/>
          <ac:spMkLst>
            <pc:docMk/>
            <pc:sldMk cId="2494039255" sldId="2147471164"/>
            <ac:spMk id="11" creationId="{15909210-60CF-E5E2-3F41-483FAD69E9E5}"/>
          </ac:spMkLst>
        </pc:spChg>
        <pc:spChg chg="add del mod">
          <ac:chgData name="Lagger Marc | Swiss-Ski" userId="d3a19153-0095-4013-8cfb-0cdd6795b0fb" providerId="ADAL" clId="{34924C07-71D9-4E0A-9ACE-68F7C749C21C}" dt="2026-04-16T09:59:03.699" v="1887" actId="931"/>
          <ac:spMkLst>
            <pc:docMk/>
            <pc:sldMk cId="2494039255" sldId="2147471164"/>
            <ac:spMk id="15" creationId="{82FA738F-19C1-447A-35BC-DE0A7EAF6DA5}"/>
          </ac:spMkLst>
        </pc:spChg>
        <pc:picChg chg="add del mod ord modCrop">
          <ac:chgData name="Lagger Marc | Swiss-Ski" userId="d3a19153-0095-4013-8cfb-0cdd6795b0fb" providerId="ADAL" clId="{34924C07-71D9-4E0A-9ACE-68F7C749C21C}" dt="2026-04-16T09:43:49.263" v="1460" actId="478"/>
          <ac:picMkLst>
            <pc:docMk/>
            <pc:sldMk cId="2494039255" sldId="2147471164"/>
            <ac:picMk id="8" creationId="{E5FBA60F-1D03-9152-88EB-27C1838AA7A8}"/>
          </ac:picMkLst>
        </pc:picChg>
        <pc:picChg chg="add del mod ord">
          <ac:chgData name="Lagger Marc | Swiss-Ski" userId="d3a19153-0095-4013-8cfb-0cdd6795b0fb" providerId="ADAL" clId="{34924C07-71D9-4E0A-9ACE-68F7C749C21C}" dt="2026-04-16T09:45:03.242" v="1462" actId="478"/>
          <ac:picMkLst>
            <pc:docMk/>
            <pc:sldMk cId="2494039255" sldId="2147471164"/>
            <ac:picMk id="9" creationId="{6C62F120-4BB9-F165-E154-D1012C03F512}"/>
          </ac:picMkLst>
        </pc:picChg>
        <pc:picChg chg="add del mod ord">
          <ac:chgData name="Lagger Marc | Swiss-Ski" userId="d3a19153-0095-4013-8cfb-0cdd6795b0fb" providerId="ADAL" clId="{34924C07-71D9-4E0A-9ACE-68F7C749C21C}" dt="2026-04-16T09:57:38.301" v="1884" actId="478"/>
          <ac:picMkLst>
            <pc:docMk/>
            <pc:sldMk cId="2494039255" sldId="2147471164"/>
            <ac:picMk id="13" creationId="{183A6CC1-BA97-2023-2CAB-DDEB52D9D57C}"/>
          </ac:picMkLst>
        </pc:picChg>
        <pc:picChg chg="add del mod ord">
          <ac:chgData name="Lagger Marc | Swiss-Ski" userId="d3a19153-0095-4013-8cfb-0cdd6795b0fb" providerId="ADAL" clId="{34924C07-71D9-4E0A-9ACE-68F7C749C21C}" dt="2026-04-16T09:58:20.833" v="1886" actId="931"/>
          <ac:picMkLst>
            <pc:docMk/>
            <pc:sldMk cId="2494039255" sldId="2147471164"/>
            <ac:picMk id="17" creationId="{ECD3B604-BD8E-6A22-F4A8-323F998FC55B}"/>
          </ac:picMkLst>
        </pc:picChg>
        <pc:picChg chg="add mod ord modCrop">
          <ac:chgData name="Lagger Marc | Swiss-Ski" userId="d3a19153-0095-4013-8cfb-0cdd6795b0fb" providerId="ADAL" clId="{34924C07-71D9-4E0A-9ACE-68F7C749C21C}" dt="2026-04-16T09:59:12.232" v="1888" actId="18131"/>
          <ac:picMkLst>
            <pc:docMk/>
            <pc:sldMk cId="2494039255" sldId="2147471164"/>
            <ac:picMk id="19" creationId="{B1E995A1-36A4-B13F-F93F-6139EEF098A5}"/>
          </ac:picMkLst>
        </pc:picChg>
      </pc:sldChg>
      <pc:sldChg chg="modSp new del mod">
        <pc:chgData name="Lagger Marc | Swiss-Ski" userId="d3a19153-0095-4013-8cfb-0cdd6795b0fb" providerId="ADAL" clId="{34924C07-71D9-4E0A-9ACE-68F7C749C21C}" dt="2026-04-16T09:56:38.614" v="1850" actId="47"/>
        <pc:sldMkLst>
          <pc:docMk/>
          <pc:sldMk cId="198474145" sldId="2147471165"/>
        </pc:sldMkLst>
        <pc:spChg chg="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198474145" sldId="2147471165"/>
            <ac:spMk id="2" creationId="{9053B570-8E61-F2F2-1B3E-5B8E16815016}"/>
          </ac:spMkLst>
        </pc:spChg>
        <pc:spChg chg="mod">
          <ac:chgData name="Lagger Marc | Swiss-Ski" userId="d3a19153-0095-4013-8cfb-0cdd6795b0fb" providerId="ADAL" clId="{34924C07-71D9-4E0A-9ACE-68F7C749C21C}" dt="2026-04-16T09:41:48.609" v="1432"/>
          <ac:spMkLst>
            <pc:docMk/>
            <pc:sldMk cId="198474145" sldId="2147471165"/>
            <ac:spMk id="3" creationId="{59EC1E52-0045-D4F9-C7F3-12D055EEB9F2}"/>
          </ac:spMkLst>
        </pc:spChg>
      </pc:sldChg>
      <pc:sldChg chg="modSp new del mod">
        <pc:chgData name="Lagger Marc | Swiss-Ski" userId="d3a19153-0095-4013-8cfb-0cdd6795b0fb" providerId="ADAL" clId="{34924C07-71D9-4E0A-9ACE-68F7C749C21C}" dt="2026-04-16T09:54:49.201" v="1746" actId="47"/>
        <pc:sldMkLst>
          <pc:docMk/>
          <pc:sldMk cId="332111566" sldId="2147471166"/>
        </pc:sldMkLst>
        <pc:spChg chg="mod">
          <ac:chgData name="Lagger Marc | Swiss-Ski" userId="d3a19153-0095-4013-8cfb-0cdd6795b0fb" providerId="ADAL" clId="{34924C07-71D9-4E0A-9ACE-68F7C749C21C}" dt="2026-04-16T09:54:19.194" v="1745" actId="20577"/>
          <ac:spMkLst>
            <pc:docMk/>
            <pc:sldMk cId="332111566" sldId="2147471166"/>
            <ac:spMk id="2" creationId="{C21C88EA-FF27-2EB6-AFD0-FB4A05D0F117}"/>
          </ac:spMkLst>
        </pc:spChg>
      </pc:sldChg>
      <pc:sldChg chg="modSp new mod">
        <pc:chgData name="Lagger Marc | Swiss-Ski" userId="d3a19153-0095-4013-8cfb-0cdd6795b0fb" providerId="ADAL" clId="{34924C07-71D9-4E0A-9ACE-68F7C749C21C}" dt="2026-04-16T09:54:58.144" v="1757" actId="20577"/>
        <pc:sldMkLst>
          <pc:docMk/>
          <pc:sldMk cId="2848501418" sldId="2147471166"/>
        </pc:sldMkLst>
        <pc:spChg chg="mod">
          <ac:chgData name="Lagger Marc | Swiss-Ski" userId="d3a19153-0095-4013-8cfb-0cdd6795b0fb" providerId="ADAL" clId="{34924C07-71D9-4E0A-9ACE-68F7C749C21C}" dt="2026-04-16T09:54:58.144" v="1757" actId="20577"/>
          <ac:spMkLst>
            <pc:docMk/>
            <pc:sldMk cId="2848501418" sldId="2147471166"/>
            <ac:spMk id="2" creationId="{D04AAADC-816D-8557-B5E6-52C69BBED2C8}"/>
          </ac:spMkLst>
        </pc:spChg>
      </pc:sldChg>
      <pc:sldChg chg="modSp add mod">
        <pc:chgData name="Lagger Marc | Swiss-Ski" userId="d3a19153-0095-4013-8cfb-0cdd6795b0fb" providerId="ADAL" clId="{34924C07-71D9-4E0A-9ACE-68F7C749C21C}" dt="2026-04-16T09:55:07.098" v="1785" actId="20577"/>
        <pc:sldMkLst>
          <pc:docMk/>
          <pc:sldMk cId="1323277480" sldId="2147471167"/>
        </pc:sldMkLst>
        <pc:spChg chg="mod">
          <ac:chgData name="Lagger Marc | Swiss-Ski" userId="d3a19153-0095-4013-8cfb-0cdd6795b0fb" providerId="ADAL" clId="{34924C07-71D9-4E0A-9ACE-68F7C749C21C}" dt="2026-04-16T09:55:07.098" v="1785" actId="20577"/>
          <ac:spMkLst>
            <pc:docMk/>
            <pc:sldMk cId="1323277480" sldId="2147471167"/>
            <ac:spMk id="2" creationId="{1F9B5931-2D58-BB44-C3E2-480507F06750}"/>
          </ac:spMkLst>
        </pc:spChg>
      </pc:sldChg>
      <pc:sldChg chg="modSp new mod">
        <pc:chgData name="Lagger Marc | Swiss-Ski" userId="d3a19153-0095-4013-8cfb-0cdd6795b0fb" providerId="ADAL" clId="{34924C07-71D9-4E0A-9ACE-68F7C749C21C}" dt="2026-04-16T09:55:19.001" v="1801" actId="20577"/>
        <pc:sldMkLst>
          <pc:docMk/>
          <pc:sldMk cId="1484731292" sldId="2147471168"/>
        </pc:sldMkLst>
        <pc:spChg chg="mod">
          <ac:chgData name="Lagger Marc | Swiss-Ski" userId="d3a19153-0095-4013-8cfb-0cdd6795b0fb" providerId="ADAL" clId="{34924C07-71D9-4E0A-9ACE-68F7C749C21C}" dt="2026-04-16T09:55:19.001" v="1801" actId="20577"/>
          <ac:spMkLst>
            <pc:docMk/>
            <pc:sldMk cId="1484731292" sldId="2147471168"/>
            <ac:spMk id="2" creationId="{1D62081D-0A9B-CCBB-9EC4-6BFBD3E677D0}"/>
          </ac:spMkLst>
        </pc:spChg>
      </pc:sldChg>
      <pc:sldChg chg="modSp new mod">
        <pc:chgData name="Lagger Marc | Swiss-Ski" userId="d3a19153-0095-4013-8cfb-0cdd6795b0fb" providerId="ADAL" clId="{34924C07-71D9-4E0A-9ACE-68F7C749C21C}" dt="2026-04-16T09:55:47.451" v="1808" actId="14100"/>
        <pc:sldMkLst>
          <pc:docMk/>
          <pc:sldMk cId="2410018268" sldId="2147471169"/>
        </pc:sldMkLst>
        <pc:spChg chg="mod">
          <ac:chgData name="Lagger Marc | Swiss-Ski" userId="d3a19153-0095-4013-8cfb-0cdd6795b0fb" providerId="ADAL" clId="{34924C07-71D9-4E0A-9ACE-68F7C749C21C}" dt="2026-04-16T09:55:47.451" v="1808" actId="14100"/>
          <ac:spMkLst>
            <pc:docMk/>
            <pc:sldMk cId="2410018268" sldId="2147471169"/>
            <ac:spMk id="2" creationId="{AFD4C119-AA5C-1B44-6C05-3FB00ED0A13A}"/>
          </ac:spMkLst>
        </pc:spChg>
      </pc:sldChg>
      <pc:sldChg chg="modSp new mod">
        <pc:chgData name="Lagger Marc | Swiss-Ski" userId="d3a19153-0095-4013-8cfb-0cdd6795b0fb" providerId="ADAL" clId="{34924C07-71D9-4E0A-9ACE-68F7C749C21C}" dt="2026-04-16T09:56:04.046" v="1839" actId="20577"/>
        <pc:sldMkLst>
          <pc:docMk/>
          <pc:sldMk cId="2719444497" sldId="2147471170"/>
        </pc:sldMkLst>
        <pc:spChg chg="mod">
          <ac:chgData name="Lagger Marc | Swiss-Ski" userId="d3a19153-0095-4013-8cfb-0cdd6795b0fb" providerId="ADAL" clId="{34924C07-71D9-4E0A-9ACE-68F7C749C21C}" dt="2026-04-16T09:56:04.046" v="1839" actId="20577"/>
          <ac:spMkLst>
            <pc:docMk/>
            <pc:sldMk cId="2719444497" sldId="2147471170"/>
            <ac:spMk id="2" creationId="{8A964A28-B6DE-ADD3-B6B6-21D928992CEC}"/>
          </ac:spMkLst>
        </pc:spChg>
      </pc:sldChg>
      <pc:sldChg chg="modSp add mod">
        <pc:chgData name="Lagger Marc | Swiss-Ski" userId="d3a19153-0095-4013-8cfb-0cdd6795b0fb" providerId="ADAL" clId="{34924C07-71D9-4E0A-9ACE-68F7C749C21C}" dt="2026-04-16T09:56:20.109" v="1846" actId="20577"/>
        <pc:sldMkLst>
          <pc:docMk/>
          <pc:sldMk cId="2096552444" sldId="2147471171"/>
        </pc:sldMkLst>
        <pc:spChg chg="mod">
          <ac:chgData name="Lagger Marc | Swiss-Ski" userId="d3a19153-0095-4013-8cfb-0cdd6795b0fb" providerId="ADAL" clId="{34924C07-71D9-4E0A-9ACE-68F7C749C21C}" dt="2026-04-16T09:56:20.109" v="1846" actId="20577"/>
          <ac:spMkLst>
            <pc:docMk/>
            <pc:sldMk cId="2096552444" sldId="2147471171"/>
            <ac:spMk id="2" creationId="{C805C697-CE27-BA0D-AA00-7130A84BB5A6}"/>
          </ac:spMkLst>
        </pc:spChg>
      </pc:sldChg>
      <pc:sldChg chg="modSp add mod">
        <pc:chgData name="Lagger Marc | Swiss-Ski" userId="d3a19153-0095-4013-8cfb-0cdd6795b0fb" providerId="ADAL" clId="{34924C07-71D9-4E0A-9ACE-68F7C749C21C}" dt="2026-04-16T09:56:36.472" v="1849" actId="27636"/>
        <pc:sldMkLst>
          <pc:docMk/>
          <pc:sldMk cId="522403574" sldId="2147471172"/>
        </pc:sldMkLst>
        <pc:spChg chg="mod">
          <ac:chgData name="Lagger Marc | Swiss-Ski" userId="d3a19153-0095-4013-8cfb-0cdd6795b0fb" providerId="ADAL" clId="{34924C07-71D9-4E0A-9ACE-68F7C749C21C}" dt="2026-04-16T09:56:36.472" v="1849" actId="27636"/>
          <ac:spMkLst>
            <pc:docMk/>
            <pc:sldMk cId="522403574" sldId="2147471172"/>
            <ac:spMk id="2" creationId="{D2995F16-0B97-0634-5E3A-FC72D0D51669}"/>
          </ac:spMkLst>
        </pc:spChg>
      </pc:sldChg>
      <pc:sldChg chg="modSp add mod">
        <pc:chgData name="Lagger Marc | Swiss-Ski" userId="d3a19153-0095-4013-8cfb-0cdd6795b0fb" providerId="ADAL" clId="{34924C07-71D9-4E0A-9ACE-68F7C749C21C}" dt="2026-04-16T09:56:59.890" v="1865" actId="20577"/>
        <pc:sldMkLst>
          <pc:docMk/>
          <pc:sldMk cId="2415855225" sldId="2147471173"/>
        </pc:sldMkLst>
        <pc:spChg chg="mod">
          <ac:chgData name="Lagger Marc | Swiss-Ski" userId="d3a19153-0095-4013-8cfb-0cdd6795b0fb" providerId="ADAL" clId="{34924C07-71D9-4E0A-9ACE-68F7C749C21C}" dt="2026-04-16T09:56:59.890" v="1865" actId="20577"/>
          <ac:spMkLst>
            <pc:docMk/>
            <pc:sldMk cId="2415855225" sldId="2147471173"/>
            <ac:spMk id="2" creationId="{92259323-DB99-DDF9-EC29-F7042F612D31}"/>
          </ac:spMkLst>
        </pc:spChg>
      </pc:sldChg>
      <pc:sldChg chg="modSp add mod">
        <pc:chgData name="Lagger Marc | Swiss-Ski" userId="d3a19153-0095-4013-8cfb-0cdd6795b0fb" providerId="ADAL" clId="{34924C07-71D9-4E0A-9ACE-68F7C749C21C}" dt="2026-04-16T09:57:13.347" v="1883" actId="20577"/>
        <pc:sldMkLst>
          <pc:docMk/>
          <pc:sldMk cId="2189662786" sldId="2147471174"/>
        </pc:sldMkLst>
        <pc:spChg chg="mod">
          <ac:chgData name="Lagger Marc | Swiss-Ski" userId="d3a19153-0095-4013-8cfb-0cdd6795b0fb" providerId="ADAL" clId="{34924C07-71D9-4E0A-9ACE-68F7C749C21C}" dt="2026-04-16T09:57:13.347" v="1883" actId="20577"/>
          <ac:spMkLst>
            <pc:docMk/>
            <pc:sldMk cId="2189662786" sldId="2147471174"/>
            <ac:spMk id="2" creationId="{923F7B1E-8F22-E3B1-01DE-B1507BDCC940}"/>
          </ac:spMkLst>
        </pc:spChg>
      </pc:sldChg>
      <pc:sldMasterChg chg="new mod addSldLayout">
        <pc:chgData name="Lagger Marc | Swiss-Ski" userId="d3a19153-0095-4013-8cfb-0cdd6795b0fb" providerId="ADAL" clId="{34924C07-71D9-4E0A-9ACE-68F7C749C21C}" dt="2026-04-02T12:06:57.579" v="1186" actId="6938"/>
        <pc:sldMasterMkLst>
          <pc:docMk/>
          <pc:sldMasterMk cId="3528474013" sldId="2147483668"/>
        </pc:sldMasterMkLst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949471888" sldId="2147483669"/>
          </pc:sldLayoutMkLst>
        </pc:sldLayoutChg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2757923655" sldId="2147483670"/>
          </pc:sldLayoutMkLst>
        </pc:sldLayoutChg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1204679184" sldId="2147483671"/>
          </pc:sldLayoutMkLst>
        </pc:sldLayoutChg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369493968" sldId="2147483672"/>
          </pc:sldLayoutMkLst>
        </pc:sldLayoutChg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2816348953" sldId="2147483673"/>
          </pc:sldLayoutMkLst>
        </pc:sldLayoutChg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2479299569" sldId="2147483674"/>
          </pc:sldLayoutMkLst>
        </pc:sldLayoutChg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2277074863" sldId="2147483675"/>
          </pc:sldLayoutMkLst>
        </pc:sldLayoutChg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3353073726" sldId="2147483676"/>
          </pc:sldLayoutMkLst>
        </pc:sldLayoutChg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968289686" sldId="2147483677"/>
          </pc:sldLayoutMkLst>
        </pc:sldLayoutChg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3579071581" sldId="2147483678"/>
          </pc:sldLayoutMkLst>
        </pc:sldLayoutChg>
        <pc:sldLayoutChg chg="new replId">
          <pc:chgData name="Lagger Marc | Swiss-Ski" userId="d3a19153-0095-4013-8cfb-0cdd6795b0fb" providerId="ADAL" clId="{34924C07-71D9-4E0A-9ACE-68F7C749C21C}" dt="2026-04-02T12:06:57.579" v="1186" actId="6938"/>
          <pc:sldLayoutMkLst>
            <pc:docMk/>
            <pc:sldMasterMk cId="3528474013" sldId="2147483668"/>
            <pc:sldLayoutMk cId="3015695806" sldId="214748367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A7ABE7-8135-448C-A25F-93CC7F415D9B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723F1-9241-4DC1-9141-1EFEB0706D5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12599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7723F1-9241-4DC1-9141-1EFEB0706D5B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4777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6A0DB8-A137-5B48-52BD-4146C19E7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16DE15D-9C09-A587-1033-CD4C1C588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27319E-F221-3DC8-68EA-4B0241539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7937C2-E5F8-2328-EDDD-F8DAA8BFD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23522B-EF9C-1D2D-DC5D-F12E4556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947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42E40D-7E51-2FE5-115B-B5AB4DC0B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BCE6B4-62CE-B372-431E-C318E2221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4B757A-4678-F4BB-77AB-8D603977F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0556B9-0DB8-E42F-7C68-45900285C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BCF6A0-F8B0-36BA-962D-F322429BA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792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684346-149B-976C-6CE6-8224A5C27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A6FBC9-19FE-7AAA-C94E-16990C480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C17B29-DA92-C14D-8010-AC146036B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D44D07-4A31-D1E0-DE9A-45E79CF1D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4B96F6-3DF7-1047-C589-72E59113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04679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1E7838-EABE-A530-07DB-0003A349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86058E-761F-2433-0A73-3C84FF44D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7F435A8-04B7-AE12-7CB4-A956139AEF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BDFD88-4ED0-F47F-F0A9-29D088FE3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8E233DD-E679-7AB3-A937-27F19909A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2DED64A-5BAF-9F1E-C42E-8590C84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9493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8B26B-84CF-14E0-9FC7-824277292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5AC2D10-4EA6-8B8D-B494-134E9CD35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6D5772D-7154-9DFD-569A-8A62E1298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627CAE7-01EE-FDD3-A1EC-6D07AFF9D3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6B5437C-0028-F0FC-EB0A-176D3A2AE2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909205A-EAFF-2115-93C9-A5FDEEE5B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4783B6D-277E-F96B-0027-1D98E5F3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D30CB85-FCB2-AA71-DF66-17F00BD2A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16348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E1EC2F-5520-AA7F-22C8-6CFC20B1C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3ABEA9-1F71-87CE-0033-BB52BC666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D33323-EEDE-3448-6969-9201F335F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98BF87A-1057-B23E-96DF-5AFAA7352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79299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92641F-0DD3-08EF-E841-EBA2C9DB5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6767CE2-6470-9891-F11C-A928E923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C6B7E4E-F889-D636-8DB4-AEA97B1C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77074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9C081E-FCD2-D8DF-C379-3BD6A0831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84CEAF-817D-BB64-880C-EE330C51C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6E99783-1536-C894-B169-B9FAF930B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C981B9C-6B84-49D2-CC02-DC2B82741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8E66C19-51CD-A99E-A7F1-DCC3029F4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312105-AB40-DC67-B8E5-0D637134A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5307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0F927B-5F3A-D0BA-5FBF-0B15291A1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485CA80-665E-AECE-AC98-E7B263744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2222DCE-CF75-7813-78FB-C2B2261F4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5E8CE52-5D2A-2025-576F-6C70DCF9E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B002239-B142-9E86-E69E-3F7A35E4C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7458A9-94DD-3981-7582-2E46AF02B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6828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741C5-728A-D4B9-4957-622EF5F8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AEAB4A-38F1-1139-2415-21FD3B76C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BD4AF8-9256-3F07-18C6-2DC0ADEA3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118478-F528-94D6-A10C-8AE75B9D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68D37D-6336-F789-44E5-F37FF1F33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79071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F1D2868-6BB0-9C4D-B7FD-24BD1260F5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C52D86E-AFF4-D4EA-9476-E7279013D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BA33443-44F8-ED0E-196E-E03D0C281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FAD0DE-428D-D57A-91F6-3BB8E000B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0F9089-B5AA-C0AF-FE53-C38DFFF41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15695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4C01BD-0869-9CC3-F430-4E8899031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C93A080-33D0-CA7D-84F6-7C94DEF3C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9828213" cy="5971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5F710B-0F52-CE49-1932-04DD813C8F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0" y="4291213"/>
            <a:ext cx="2743200" cy="365125"/>
          </a:xfrm>
        </p:spPr>
        <p:txBody>
          <a:bodyPr/>
          <a:lstStyle/>
          <a:p>
            <a:fld id="{47337E64-2A65-499A-B167-771F2EF369E1}" type="datetimeFigureOut">
              <a:rPr lang="de-CH" smtClean="0"/>
              <a:t>16.04.2026</a:t>
            </a:fld>
            <a:endParaRPr lang="de-CH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B2795BD-4419-BD45-CD28-0A0B1435244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6012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7A9F95-8B8F-0CF0-4346-327878F13B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2200" y="365125"/>
            <a:ext cx="5181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F8A1CE9-570B-1325-D2FD-A515571C4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18C04717-E707-9D0A-C487-109141B1D7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797550" cy="6858000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de-CH"/>
          </a:p>
        </p:txBody>
      </p:sp>
      <p:sp>
        <p:nvSpPr>
          <p:cNvPr id="3" name="Bildplatzhalter 5">
            <a:extLst>
              <a:ext uri="{FF2B5EF4-FFF2-40B4-BE49-F238E27FC236}">
                <a16:creationId xmlns:a16="http://schemas.microsoft.com/office/drawing/2014/main" id="{DD310D74-02F7-30E9-92C2-A1E7B72531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9350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el / 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66B4E5-78E5-C40C-5498-2DAF45EFB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10515600" cy="1133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Bildplatzhalter 5">
            <a:extLst>
              <a:ext uri="{FF2B5EF4-FFF2-40B4-BE49-F238E27FC236}">
                <a16:creationId xmlns:a16="http://schemas.microsoft.com/office/drawing/2014/main" id="{ED103CFB-0EC9-6894-E144-AB6F61F782D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32896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ollflächiges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enplatzhalter 3">
            <a:extLst>
              <a:ext uri="{FF2B5EF4-FFF2-40B4-BE49-F238E27FC236}">
                <a16:creationId xmlns:a16="http://schemas.microsoft.com/office/drawing/2014/main" id="{38F3A375-484E-2E50-F20C-6635815EE00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de-DE"/>
              <a:t>Mediaclip durch Klicken auf Symbol hinzufügen</a:t>
            </a:r>
            <a:endParaRPr lang="de-CH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C9A8BA6-795B-5A89-8418-5CD5AEB26B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67027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75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6B4DCE9A-9388-2EA0-0D71-C065C38E94E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1579199"/>
            <a:ext cx="10515600" cy="459776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2BD6ACF7-7436-8334-97B3-6B6223FE0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498"/>
            <a:ext cx="10515600" cy="534513"/>
          </a:xfrm>
        </p:spPr>
        <p:txBody>
          <a:bodyPr/>
          <a:lstStyle>
            <a:lvl1pPr>
              <a:defRPr b="1" i="0">
                <a:latin typeface="Cera" pitchFamily="2" charset="77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7">
            <a:extLst>
              <a:ext uri="{FF2B5EF4-FFF2-40B4-BE49-F238E27FC236}">
                <a16:creationId xmlns:a16="http://schemas.microsoft.com/office/drawing/2014/main" id="{0D62FFE1-BAA8-6ED6-D865-AAFF0B1457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792889"/>
            <a:ext cx="10515600" cy="534513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" name="object 32">
            <a:extLst>
              <a:ext uri="{FF2B5EF4-FFF2-40B4-BE49-F238E27FC236}">
                <a16:creationId xmlns:a16="http://schemas.microsoft.com/office/drawing/2014/main" id="{F659183C-B0E8-0DD7-6349-62A93EAE27E5}"/>
              </a:ext>
            </a:extLst>
          </p:cNvPr>
          <p:cNvSpPr txBox="1"/>
          <p:nvPr userDrawn="1"/>
        </p:nvSpPr>
        <p:spPr>
          <a:xfrm>
            <a:off x="9885832" y="6429684"/>
            <a:ext cx="1467967" cy="2073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r">
              <a:lnSpc>
                <a:spcPct val="120000"/>
              </a:lnSpc>
            </a:pPr>
            <a:fld id="{42D407E4-C2DD-4D41-A3E8-F133F610ABA3}" type="slidenum">
              <a:rPr lang="de-DE" sz="1200" b="0" i="0" smtClean="0">
                <a:solidFill>
                  <a:schemeClr val="accent5"/>
                </a:solidFill>
                <a:latin typeface="Cera" pitchFamily="2" charset="77"/>
              </a:rPr>
              <a:pPr lvl="0" algn="r">
                <a:lnSpc>
                  <a:spcPct val="120000"/>
                </a:lnSpc>
              </a:pPr>
              <a:t>‹Nr.›</a:t>
            </a:fld>
            <a:endParaRPr lang="de-DE" sz="1200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A1CDDEF-9BEB-8DCA-7BE6-31B6A7AD88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67026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44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149812-4DB2-83BD-FD57-F654CB1B1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498"/>
            <a:ext cx="10515599" cy="534513"/>
          </a:xfrm>
        </p:spPr>
        <p:txBody>
          <a:bodyPr/>
          <a:lstStyle>
            <a:lvl1pPr>
              <a:defRPr b="1" i="0">
                <a:latin typeface="Cera" pitchFamily="2" charset="77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6F8F4C4D-808B-F1D5-6F69-5105A163E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792889"/>
            <a:ext cx="10515600" cy="534513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" name="object 32">
            <a:extLst>
              <a:ext uri="{FF2B5EF4-FFF2-40B4-BE49-F238E27FC236}">
                <a16:creationId xmlns:a16="http://schemas.microsoft.com/office/drawing/2014/main" id="{80040D9E-CB64-FA5B-8746-9BBF7F6489DA}"/>
              </a:ext>
            </a:extLst>
          </p:cNvPr>
          <p:cNvSpPr txBox="1"/>
          <p:nvPr userDrawn="1"/>
        </p:nvSpPr>
        <p:spPr>
          <a:xfrm>
            <a:off x="9885832" y="6429684"/>
            <a:ext cx="1467967" cy="2073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lvl="0" algn="r">
              <a:lnSpc>
                <a:spcPct val="120000"/>
              </a:lnSpc>
            </a:pPr>
            <a:fld id="{42D407E4-C2DD-4D41-A3E8-F133F610ABA3}" type="slidenum">
              <a:rPr lang="de-DE" sz="1200" b="0" i="0" smtClean="0">
                <a:solidFill>
                  <a:schemeClr val="accent5"/>
                </a:solidFill>
                <a:latin typeface="Cera" pitchFamily="2" charset="77"/>
              </a:rPr>
              <a:pPr lvl="0" algn="r">
                <a:lnSpc>
                  <a:spcPct val="120000"/>
                </a:lnSpc>
              </a:pPr>
              <a:t>‹Nr.›</a:t>
            </a:fld>
            <a:endParaRPr lang="de-DE" sz="1200" b="0" i="0" dirty="0">
              <a:solidFill>
                <a:schemeClr val="accent5"/>
              </a:solidFill>
              <a:latin typeface="Cera" pitchFamily="2" charset="77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E81066-42AD-289C-F464-C47D32668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67026" y="365125"/>
            <a:ext cx="829557" cy="17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465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 (leere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D30F64-2E83-59F0-B3CA-34ABD47C4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5">
            <a:extLst>
              <a:ext uri="{FF2B5EF4-FFF2-40B4-BE49-F238E27FC236}">
                <a16:creationId xmlns:a16="http://schemas.microsoft.com/office/drawing/2014/main" id="{4261DFA1-3B66-8D9C-C52A-0F9143B691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957419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enplatzhalter 3">
            <a:extLst>
              <a:ext uri="{FF2B5EF4-FFF2-40B4-BE49-F238E27FC236}">
                <a16:creationId xmlns:a16="http://schemas.microsoft.com/office/drawing/2014/main" id="{60137AD5-87CC-C833-55BD-D15628C00824}"/>
              </a:ext>
            </a:extLst>
          </p:cNvPr>
          <p:cNvSpPr>
            <a:spLocks noGrp="1"/>
          </p:cNvSpPr>
          <p:nvPr>
            <p:ph type="media" sz="quarter" idx="2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2" name="Bildplatzhalter 5">
            <a:extLst>
              <a:ext uri="{FF2B5EF4-FFF2-40B4-BE49-F238E27FC236}">
                <a16:creationId xmlns:a16="http://schemas.microsoft.com/office/drawing/2014/main" id="{EFC35150-321C-D0FD-248B-B358FBDE4E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677189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7A9F95-8B8F-0CF0-4346-327878F13B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340" y="365125"/>
            <a:ext cx="5181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</a:t>
            </a:r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F8A1CE9-570B-1325-D2FD-A515571C4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334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B363E517-3F34-3446-06E3-6A2CB8D4E76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54775" y="0"/>
            <a:ext cx="5737225" cy="6858000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60724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F04966-AFE4-FDB4-A264-F1BB396AA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08506DC-05E6-63F5-0528-F646C2D39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43087"/>
            <a:ext cx="10515600" cy="48021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3" name="Bildplatzhalter 5">
            <a:extLst>
              <a:ext uri="{FF2B5EF4-FFF2-40B4-BE49-F238E27FC236}">
                <a16:creationId xmlns:a16="http://schemas.microsoft.com/office/drawing/2014/main" id="{DE574BA3-1F1E-665D-8B4B-F775A5354E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7011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ighlights mit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F04966-AFE4-FDB4-A264-F1BB396AA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3FBF203-7960-D1A4-A517-A325E0AF1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51573" y="2156518"/>
            <a:ext cx="8203815" cy="1199241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1DA95D86-442A-1497-3DA4-8879F703C2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51573" y="3615431"/>
            <a:ext cx="8203815" cy="1199241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20D8A94-A9C7-979B-CD43-9ADF4D8351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51573" y="5074344"/>
            <a:ext cx="8203815" cy="1199241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1906FCD4-47F0-6470-E6E0-D49A69ECA7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6612" y="2155609"/>
            <a:ext cx="1959854" cy="1200150"/>
          </a:xfrm>
        </p:spPr>
        <p:txBody>
          <a:bodyPr/>
          <a:lstStyle/>
          <a:p>
            <a:endParaRPr lang="de-CH"/>
          </a:p>
        </p:txBody>
      </p:sp>
      <p:sp>
        <p:nvSpPr>
          <p:cNvPr id="11" name="Bildplatzhalter 8">
            <a:extLst>
              <a:ext uri="{FF2B5EF4-FFF2-40B4-BE49-F238E27FC236}">
                <a16:creationId xmlns:a16="http://schemas.microsoft.com/office/drawing/2014/main" id="{6440E1B4-BC6C-FF51-C832-3F7ED93EE79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6612" y="3615431"/>
            <a:ext cx="1959854" cy="1200150"/>
          </a:xfrm>
        </p:spPr>
        <p:txBody>
          <a:bodyPr/>
          <a:lstStyle/>
          <a:p>
            <a:endParaRPr lang="de-CH"/>
          </a:p>
        </p:txBody>
      </p:sp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608A33F4-B658-813C-AAB9-5A4B9914E78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6612" y="5074344"/>
            <a:ext cx="1959854" cy="1200150"/>
          </a:xfrm>
        </p:spPr>
        <p:txBody>
          <a:bodyPr/>
          <a:lstStyle/>
          <a:p>
            <a:endParaRPr lang="de-CH"/>
          </a:p>
        </p:txBody>
      </p:sp>
      <p:sp>
        <p:nvSpPr>
          <p:cNvPr id="3" name="Bildplatzhalter 5">
            <a:extLst>
              <a:ext uri="{FF2B5EF4-FFF2-40B4-BE49-F238E27FC236}">
                <a16:creationId xmlns:a16="http://schemas.microsoft.com/office/drawing/2014/main" id="{ADEDAA30-511D-8D8C-1302-0533931EB8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960572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57B6F1C2-CE90-662B-109F-61CCD9F74E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3221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aser links / Inhal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41BEF5-78CC-67C8-F79D-F11CA813C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23278"/>
            <a:ext cx="3932237" cy="113412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D519C49-40B1-F86F-FC66-5868507B1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95336"/>
            <a:ext cx="6172200" cy="42657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8A5A11C-9ACC-5D9D-0A7D-58DB1CEEA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77D00D9E-3084-923B-CD4B-1D837A1472C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768331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aser rechts / Inhal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41BEF5-78CC-67C8-F79D-F11CA813C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913" y="1677172"/>
            <a:ext cx="3932237" cy="113412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D519C49-40B1-F86F-FC66-5868507B1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873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8A5A11C-9ACC-5D9D-0A7D-58DB1CEEA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35913" y="2811294"/>
            <a:ext cx="3932237" cy="30576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C08E43C9-360B-3068-7322-A1E65ABE76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435735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aser links /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79CA8-D7FC-FC19-00BB-821DD295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77646F4-6C14-E7AA-1478-EC3F934C70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63430"/>
            <a:ext cx="6172200" cy="41976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585F1BC-FC9B-76FC-460B-70CD169D7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15E97C0C-5D4C-BAE5-187D-6FA5C8E185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92834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aser rechts /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79CA8-D7FC-FC19-00BB-821DD295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522" y="1673157"/>
            <a:ext cx="3932237" cy="14445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77646F4-6C14-E7AA-1478-EC3F934C70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24241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585F1BC-FC9B-76FC-460B-70CD169D7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35917" y="3200400"/>
            <a:ext cx="3932237" cy="2668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5994C63D-293F-C6E5-CDEB-5A4486F0A0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84578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7FFBC-6E1C-1C43-0E80-92F46626F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AC1C6FC-FE0B-2170-6A39-F21F2FD63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084AA1-A51C-6B5C-9275-C0A97EAA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7E64-2A65-499A-B167-771F2EF369E1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2D43A7-78C8-AD61-A13E-73E367B58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B17125-28C8-8A1C-AE7C-D7C89F4D1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3422-435A-4704-A31E-7F20BCB1D380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BA911D55-818C-D124-4E6D-C5263F9F84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58754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460D89E-5E17-9E29-963A-21E39A52EB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B19D4F6-60B5-11C3-EBE7-92ED42567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F35297-4695-AE11-CA9F-E9BDD7497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7E64-2A65-499A-B167-771F2EF369E1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BD0D677-25D4-EDC6-BA18-F618DE227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713E47-BAC7-1EDF-79D7-8BB9FEAD0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63422-435A-4704-A31E-7F20BCB1D380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8F3324F1-82B0-6073-2A4E-AB75F329B7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88513" y="325438"/>
            <a:ext cx="1663700" cy="1187450"/>
          </a:xfrm>
        </p:spPr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3818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A778145-2D1E-5B2D-E73A-0D98435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C7A1BB-5139-F8F2-B792-2748F3787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F2D9A1-3F30-D377-931E-10A5695F8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D824FF-FAED-4E2E-A1DC-06A66CA8E5F0}" type="datetimeFigureOut">
              <a:rPr lang="de-CH" smtClean="0"/>
              <a:t>16.04.2026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FC17C1-8B43-B0C0-31DD-5CD670A7F4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0EFEEC-B104-D6B2-1076-FB172FF23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B6445C-FB5A-4CAA-83CD-6EAC56EE01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28474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64" r:id="rId19"/>
    <p:sldLayoutId id="2147483660" r:id="rId20"/>
    <p:sldLayoutId id="2147483653" r:id="rId21"/>
    <p:sldLayoutId id="2147483663" r:id="rId22"/>
    <p:sldLayoutId id="2147483655" r:id="rId23"/>
    <p:sldLayoutId id="2147483656" r:id="rId24"/>
    <p:sldLayoutId id="2147483661" r:id="rId25"/>
    <p:sldLayoutId id="2147483657" r:id="rId26"/>
    <p:sldLayoutId id="2147483662" r:id="rId27"/>
    <p:sldLayoutId id="2147483658" r:id="rId28"/>
    <p:sldLayoutId id="214748365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KF--S8GyTrs?feature=oembed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9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8.svg"/><Relationship Id="rId18" Type="http://schemas.openxmlformats.org/officeDocument/2006/relationships/image" Target="../media/image52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47.svg"/><Relationship Id="rId17" Type="http://schemas.openxmlformats.org/officeDocument/2006/relationships/image" Target="../media/image51.svg"/><Relationship Id="rId2" Type="http://schemas.openxmlformats.org/officeDocument/2006/relationships/image" Target="../media/image37.svg"/><Relationship Id="rId16" Type="http://schemas.openxmlformats.org/officeDocument/2006/relationships/image" Target="../media/image34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sv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50.svg"/><Relationship Id="rId10" Type="http://schemas.openxmlformats.org/officeDocument/2006/relationships/image" Target="../media/image45.svg"/><Relationship Id="rId19" Type="http://schemas.openxmlformats.org/officeDocument/2006/relationships/image" Target="../media/image53.svg"/><Relationship Id="rId4" Type="http://schemas.openxmlformats.org/officeDocument/2006/relationships/image" Target="../media/image39.svg"/><Relationship Id="rId9" Type="http://schemas.openxmlformats.org/officeDocument/2006/relationships/image" Target="../media/image44.svg"/><Relationship Id="rId14" Type="http://schemas.openxmlformats.org/officeDocument/2006/relationships/image" Target="../media/image49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1A5F06-46DA-3034-3C7D-841DC7451F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Mitgliederversammlung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6A50FA-988C-EE3A-CC15-C4A8C7D9ED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«Name Schneesportclub»</a:t>
            </a:r>
          </a:p>
          <a:p>
            <a:endParaRPr lang="de-CH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9D2B3AB1-9F72-7A15-37D0-D00AAD8662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D9995226-E22B-5A6D-3176-78BDB337F07D}"/>
              </a:ext>
            </a:extLst>
          </p:cNvPr>
          <p:cNvSpPr txBox="1">
            <a:spLocks/>
          </p:cNvSpPr>
          <p:nvPr/>
        </p:nvSpPr>
        <p:spPr>
          <a:xfrm>
            <a:off x="1523998" y="4199138"/>
            <a:ext cx="9828213" cy="597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1600" dirty="0"/>
              <a:t>«Ort, Datum»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55126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9FD1DA-61ED-B44F-E202-B0A8BEE61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Programm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2FA08E-14E7-2FED-51FF-10394D145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41537"/>
            <a:ext cx="55885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1400" b="1" dirty="0"/>
              <a:t>01</a:t>
            </a:r>
            <a:r>
              <a:rPr lang="de-CH" sz="1400" dirty="0"/>
              <a:t>	Begrüssung</a:t>
            </a:r>
          </a:p>
          <a:p>
            <a:pPr marL="0" indent="0">
              <a:buNone/>
            </a:pPr>
            <a:r>
              <a:rPr lang="de-CH" sz="1400" b="1" dirty="0"/>
              <a:t>02</a:t>
            </a:r>
            <a:r>
              <a:rPr lang="de-CH" sz="1400" dirty="0"/>
              <a:t>	Wahl Stimmenzählende Person</a:t>
            </a:r>
          </a:p>
          <a:p>
            <a:pPr marL="0" indent="0">
              <a:buNone/>
            </a:pPr>
            <a:r>
              <a:rPr lang="de-CH" sz="1400" b="1" dirty="0"/>
              <a:t>03</a:t>
            </a:r>
            <a:r>
              <a:rPr lang="de-CH" sz="1400" dirty="0"/>
              <a:t>	Traktandenliste</a:t>
            </a:r>
          </a:p>
          <a:p>
            <a:pPr marL="0" indent="0">
              <a:buNone/>
            </a:pPr>
            <a:r>
              <a:rPr lang="de-CH" sz="1400" b="1" dirty="0"/>
              <a:t>04</a:t>
            </a:r>
            <a:r>
              <a:rPr lang="de-CH" sz="1400" dirty="0"/>
              <a:t>	Protokoll der letzten Mitgliederversammlung</a:t>
            </a:r>
          </a:p>
          <a:p>
            <a:pPr marL="0" indent="0">
              <a:buNone/>
            </a:pPr>
            <a:r>
              <a:rPr lang="de-CH" sz="1400" b="1" dirty="0"/>
              <a:t>05</a:t>
            </a:r>
            <a:r>
              <a:rPr lang="de-CH" sz="1400" dirty="0"/>
              <a:t>	Jahresbericht &amp; Jahresrechnung</a:t>
            </a:r>
          </a:p>
          <a:p>
            <a:pPr marL="0" indent="0">
              <a:buNone/>
            </a:pPr>
            <a:r>
              <a:rPr lang="de-CH" sz="1400" b="1" dirty="0"/>
              <a:t>06</a:t>
            </a:r>
            <a:r>
              <a:rPr lang="de-CH" sz="1400" dirty="0"/>
              <a:t>	Budget</a:t>
            </a:r>
          </a:p>
          <a:p>
            <a:pPr marL="0" indent="0">
              <a:buNone/>
            </a:pPr>
            <a:r>
              <a:rPr lang="de-CH" sz="1400" b="1" dirty="0"/>
              <a:t>07</a:t>
            </a:r>
            <a:r>
              <a:rPr lang="de-CH" sz="1400" dirty="0"/>
              <a:t>	Mehrwert der Swiss-Ski Mitgliedschaft</a:t>
            </a:r>
          </a:p>
          <a:p>
            <a:pPr marL="0" indent="0">
              <a:buNone/>
            </a:pPr>
            <a:r>
              <a:rPr lang="de-CH" sz="1400" b="1" dirty="0"/>
              <a:t>08</a:t>
            </a:r>
            <a:r>
              <a:rPr lang="de-CH" sz="1400" dirty="0"/>
              <a:t>	Jahresprogramm</a:t>
            </a:r>
          </a:p>
          <a:p>
            <a:pPr marL="0" indent="0">
              <a:buNone/>
            </a:pPr>
            <a:r>
              <a:rPr lang="de-CH" sz="1400" b="1" dirty="0"/>
              <a:t>09</a:t>
            </a:r>
            <a:r>
              <a:rPr lang="de-CH" sz="1400" dirty="0"/>
              <a:t>	Wahlen &amp; Ehrungen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2B35CE6-1BD3-79AA-8A60-D37D8050E8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19" name="Bildplatzhalter 18">
            <a:extLst>
              <a:ext uri="{FF2B5EF4-FFF2-40B4-BE49-F238E27FC236}">
                <a16:creationId xmlns:a16="http://schemas.microsoft.com/office/drawing/2014/main" id="{B1E995A1-36A4-B13F-F93F-6139EEF098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67" r="1879"/>
          <a:stretch>
            <a:fillRect/>
          </a:stretch>
        </p:blipFill>
        <p:spPr>
          <a:xfrm>
            <a:off x="0" y="0"/>
            <a:ext cx="5797550" cy="6858000"/>
          </a:xfrm>
          <a:prstGeom prst="rect">
            <a:avLst/>
          </a:prstGeom>
          <a:solidFill>
            <a:prstClr val="white"/>
          </a:solidFill>
          <a:ln w="19050" cap="flat" cmpd="sng" algn="ctr">
            <a:solidFill>
              <a:prstClr val="white"/>
            </a:solidFill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494039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AAADC-816D-8557-B5E6-52C69BBED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Begrüssung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C3364E4-0F69-ADBF-8498-D53EACF0D2E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48501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3BF46-1C41-4DBD-7D35-6DF56385B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9B5931-2D58-BB44-C3E2-480507F06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Wahl Stimmenzählende Person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6748724-132E-8286-C272-1F9A1EC530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3277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62081D-0A9B-CCBB-9EC4-6BFBD3E67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Traktandenliste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528F277-4EE9-D45E-B0CD-A2EA31FE90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84731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D4C119-AA5C-1B44-6C05-3FB00ED0A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825579"/>
            <a:ext cx="8015588" cy="2321783"/>
          </a:xfrm>
        </p:spPr>
        <p:txBody>
          <a:bodyPr>
            <a:normAutofit fontScale="90000"/>
          </a:bodyPr>
          <a:lstStyle/>
          <a:p>
            <a:r>
              <a:rPr lang="de-CH" dirty="0"/>
              <a:t>Protokoll der letzten Mitgliederversammlung</a:t>
            </a:r>
            <a:br>
              <a:rPr lang="de-CH" dirty="0"/>
            </a:br>
            <a:endParaRPr lang="de-CH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FC3DD18-0A92-3280-9BF4-AE70EB070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0018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964A28-B6DE-ADD3-B6B6-21D928992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Jahresbericht &amp; Jahresrechnung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149561A-7A02-DF40-DF7D-B32E4DECC9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9444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F39D1-F41D-263B-5165-D4B6BCD3A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05C697-CE27-BA0D-AA00-7130A84BB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Budget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D21BBE8-8DBD-B327-86F4-45C4F88F46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96552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D9A47-E85D-2263-129A-08E6B7463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95F16-0B97-0634-5E3A-FC72D0D51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/>
              <a:t>Mehrwert der </a:t>
            </a:r>
            <a:br>
              <a:rPr lang="de-CH" dirty="0"/>
            </a:br>
            <a:r>
              <a:rPr lang="de-CH" dirty="0"/>
              <a:t>Swiss-Ski Mitgliedschaft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1897754-6DE6-DD83-F05E-CCCB614EBC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22403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medien 4" title="Imageclip 2025/26 | Swiss-Ski">
            <a:hlinkClick r:id="" action="ppaction://media"/>
            <a:extLst>
              <a:ext uri="{FF2B5EF4-FFF2-40B4-BE49-F238E27FC236}">
                <a16:creationId xmlns:a16="http://schemas.microsoft.com/office/drawing/2014/main" id="{50E13771-AA2C-0E69-68C3-2482FACEE882}"/>
              </a:ext>
            </a:extLst>
          </p:cNvPr>
          <p:cNvPicPr>
            <a:picLocks noGrp="1" noRot="1" noChangeAspect="1"/>
          </p:cNvPicPr>
          <p:nvPr>
            <p:ph type="media"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4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EEFF0A7-78A2-5DD2-D136-C1B589939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CH" sz="3200" dirty="0"/>
              <a:t>Stärkung der Schneesportclubs durch Swiss-Ski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EA18DB-30D5-71E7-4121-443B89F851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962995"/>
            <a:ext cx="10515600" cy="534513"/>
          </a:xfrm>
        </p:spPr>
        <p:txBody>
          <a:bodyPr/>
          <a:lstStyle/>
          <a:p>
            <a:r>
              <a:rPr lang="de-CH" sz="2800" dirty="0"/>
              <a:t>Wie der Verband uns als Club unterstützt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EB76BE5D-C77F-BEBA-D13B-E95A759D7167}"/>
              </a:ext>
            </a:extLst>
          </p:cNvPr>
          <p:cNvGrpSpPr/>
          <p:nvPr/>
        </p:nvGrpSpPr>
        <p:grpSpPr>
          <a:xfrm>
            <a:off x="1009533" y="1808192"/>
            <a:ext cx="2134263" cy="2201580"/>
            <a:chOff x="4292101" y="4077175"/>
            <a:chExt cx="1658407" cy="1586376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30236DFD-5A54-6B61-BBD8-1D97096305E2}"/>
                </a:ext>
              </a:extLst>
            </p:cNvPr>
            <p:cNvSpPr/>
            <p:nvPr/>
          </p:nvSpPr>
          <p:spPr>
            <a:xfrm>
              <a:off x="4292103" y="5224277"/>
              <a:ext cx="1658405" cy="4392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solidFill>
                    <a:srgbClr val="3E3E3E"/>
                  </a:solidFill>
                  <a:latin typeface="Cera" panose="00000500000000000000" pitchFamily="50" charset="0"/>
                </a:rPr>
                <a:t>Clubcoachings</a:t>
              </a: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84007B43-57EE-4FB1-9E9A-B927E408184B}"/>
                </a:ext>
              </a:extLst>
            </p:cNvPr>
            <p:cNvSpPr/>
            <p:nvPr/>
          </p:nvSpPr>
          <p:spPr>
            <a:xfrm>
              <a:off x="4292101" y="4077175"/>
              <a:ext cx="1658405" cy="10947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F637C8E5-1FA5-5A08-3B0B-A0F92C775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86894" y="4246012"/>
              <a:ext cx="1268811" cy="790911"/>
            </a:xfrm>
            <a:prstGeom prst="rect">
              <a:avLst/>
            </a:prstGeom>
          </p:spPr>
        </p:pic>
      </p:grpSp>
      <p:sp>
        <p:nvSpPr>
          <p:cNvPr id="11" name="Rechteck 10">
            <a:extLst>
              <a:ext uri="{FF2B5EF4-FFF2-40B4-BE49-F238E27FC236}">
                <a16:creationId xmlns:a16="http://schemas.microsoft.com/office/drawing/2014/main" id="{7AA1F6CC-124F-40C3-D522-1F20B90E3E8D}"/>
              </a:ext>
            </a:extLst>
          </p:cNvPr>
          <p:cNvSpPr/>
          <p:nvPr/>
        </p:nvSpPr>
        <p:spPr>
          <a:xfrm>
            <a:off x="3715939" y="3412299"/>
            <a:ext cx="2134260" cy="6065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b="1" dirty="0">
                <a:solidFill>
                  <a:srgbClr val="3E3E3E"/>
                </a:solidFill>
                <a:latin typeface="Cera" panose="00000500000000000000" pitchFamily="50" charset="0"/>
              </a:rPr>
              <a:t>Club-Booklet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9078984C-87E1-B7D7-C1B2-C3EE21888306}"/>
              </a:ext>
            </a:extLst>
          </p:cNvPr>
          <p:cNvGrpSpPr/>
          <p:nvPr/>
        </p:nvGrpSpPr>
        <p:grpSpPr>
          <a:xfrm>
            <a:off x="6422342" y="1820153"/>
            <a:ext cx="2134260" cy="2198684"/>
            <a:chOff x="5266798" y="1742417"/>
            <a:chExt cx="1658406" cy="1608452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CB8A4E22-77FB-41AC-AAB2-E07B42028367}"/>
                </a:ext>
              </a:extLst>
            </p:cNvPr>
            <p:cNvSpPr/>
            <p:nvPr/>
          </p:nvSpPr>
          <p:spPr>
            <a:xfrm>
              <a:off x="5266799" y="2911595"/>
              <a:ext cx="1658405" cy="4392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solidFill>
                    <a:srgbClr val="3E3E3E"/>
                  </a:solidFill>
                  <a:latin typeface="Cera" panose="00000500000000000000" pitchFamily="50" charset="0"/>
                </a:rPr>
                <a:t>Swiss-Ski Connect</a:t>
              </a: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6B00DECF-4F4E-628D-0827-6EC022B7ACC5}"/>
                </a:ext>
              </a:extLst>
            </p:cNvPr>
            <p:cNvSpPr/>
            <p:nvPr/>
          </p:nvSpPr>
          <p:spPr>
            <a:xfrm>
              <a:off x="5266798" y="1742417"/>
              <a:ext cx="1658405" cy="11114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  <p:pic>
          <p:nvPicPr>
            <p:cNvPr id="16" name="Grafik 15" descr="Ein Bild, das Text, Schrift, Grafiken, Grafikdesign enthält.&#10;&#10;Automatisch generierte Beschreibung">
              <a:extLst>
                <a:ext uri="{FF2B5EF4-FFF2-40B4-BE49-F238E27FC236}">
                  <a16:creationId xmlns:a16="http://schemas.microsoft.com/office/drawing/2014/main" id="{624079AE-A327-AAAF-C698-91D7A316A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1193" y="2166837"/>
              <a:ext cx="1549614" cy="271159"/>
            </a:xfrm>
            <a:prstGeom prst="rect">
              <a:avLst/>
            </a:prstGeom>
          </p:spPr>
        </p:pic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C9D39FF6-840D-A5B8-081B-3D9FC34464BB}"/>
              </a:ext>
            </a:extLst>
          </p:cNvPr>
          <p:cNvGrpSpPr/>
          <p:nvPr/>
        </p:nvGrpSpPr>
        <p:grpSpPr>
          <a:xfrm>
            <a:off x="9048206" y="1820153"/>
            <a:ext cx="2061342" cy="2188521"/>
            <a:chOff x="7216190" y="1742417"/>
            <a:chExt cx="1658406" cy="1593620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20909D95-D29A-6DF4-8D19-E826FB821357}"/>
                </a:ext>
              </a:extLst>
            </p:cNvPr>
            <p:cNvSpPr/>
            <p:nvPr/>
          </p:nvSpPr>
          <p:spPr>
            <a:xfrm>
              <a:off x="7216191" y="2896763"/>
              <a:ext cx="1658405" cy="4392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solidFill>
                    <a:srgbClr val="3E3E3E"/>
                  </a:solidFill>
                  <a:latin typeface="Cera" panose="00000500000000000000" pitchFamily="50" charset="0"/>
                </a:rPr>
                <a:t>Clubzone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521CA351-514E-8470-DA88-6E7EDCFA3413}"/>
                </a:ext>
              </a:extLst>
            </p:cNvPr>
            <p:cNvSpPr/>
            <p:nvPr/>
          </p:nvSpPr>
          <p:spPr>
            <a:xfrm>
              <a:off x="7216190" y="1742417"/>
              <a:ext cx="1658405" cy="10977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2EA60758-C93E-65A8-A882-EBF96D91AB34}"/>
              </a:ext>
            </a:extLst>
          </p:cNvPr>
          <p:cNvGrpSpPr/>
          <p:nvPr/>
        </p:nvGrpSpPr>
        <p:grpSpPr>
          <a:xfrm>
            <a:off x="1009533" y="4299459"/>
            <a:ext cx="2134263" cy="2201580"/>
            <a:chOff x="4292101" y="4077175"/>
            <a:chExt cx="1658407" cy="1586376"/>
          </a:xfrm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792FB2D1-22F4-E562-951F-035586D942EC}"/>
                </a:ext>
              </a:extLst>
            </p:cNvPr>
            <p:cNvSpPr/>
            <p:nvPr/>
          </p:nvSpPr>
          <p:spPr>
            <a:xfrm>
              <a:off x="4292103" y="5224277"/>
              <a:ext cx="1658405" cy="4392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solidFill>
                    <a:srgbClr val="3E3E3E"/>
                  </a:solidFill>
                  <a:latin typeface="Cera" panose="00000500000000000000" pitchFamily="50" charset="0"/>
                </a:rPr>
                <a:t>Lehrgang Club Management</a:t>
              </a:r>
            </a:p>
          </p:txBody>
        </p: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7DBD2CAA-FCD0-F967-D7E8-77CE2B217DB2}"/>
                </a:ext>
              </a:extLst>
            </p:cNvPr>
            <p:cNvSpPr/>
            <p:nvPr/>
          </p:nvSpPr>
          <p:spPr>
            <a:xfrm>
              <a:off x="4292101" y="4077175"/>
              <a:ext cx="1658405" cy="10947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720225A3-A452-62C6-A9D5-C9B61AED1553}"/>
              </a:ext>
            </a:extLst>
          </p:cNvPr>
          <p:cNvGrpSpPr/>
          <p:nvPr/>
        </p:nvGrpSpPr>
        <p:grpSpPr>
          <a:xfrm>
            <a:off x="3715936" y="4299459"/>
            <a:ext cx="2134263" cy="2201580"/>
            <a:chOff x="4292101" y="4077175"/>
            <a:chExt cx="1658407" cy="1586376"/>
          </a:xfrm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F210F759-E560-1FA0-74B2-644FDB19582A}"/>
                </a:ext>
              </a:extLst>
            </p:cNvPr>
            <p:cNvSpPr/>
            <p:nvPr/>
          </p:nvSpPr>
          <p:spPr>
            <a:xfrm>
              <a:off x="4292103" y="5224277"/>
              <a:ext cx="1658405" cy="4392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solidFill>
                    <a:srgbClr val="3E3E3E"/>
                  </a:solidFill>
                  <a:latin typeface="Cera" panose="00000500000000000000" pitchFamily="50" charset="0"/>
                </a:rPr>
                <a:t>Club News</a:t>
              </a: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6E0B25B7-3F4C-BE77-BE1E-D996DAA909F5}"/>
                </a:ext>
              </a:extLst>
            </p:cNvPr>
            <p:cNvSpPr/>
            <p:nvPr/>
          </p:nvSpPr>
          <p:spPr>
            <a:xfrm>
              <a:off x="4292101" y="4077175"/>
              <a:ext cx="1658405" cy="10947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D44E8640-DD42-8B92-80B8-B2E6625A7F05}"/>
              </a:ext>
            </a:extLst>
          </p:cNvPr>
          <p:cNvGrpSpPr/>
          <p:nvPr/>
        </p:nvGrpSpPr>
        <p:grpSpPr>
          <a:xfrm>
            <a:off x="6422339" y="4299459"/>
            <a:ext cx="2134263" cy="2201580"/>
            <a:chOff x="4292101" y="4077175"/>
            <a:chExt cx="1658407" cy="1586376"/>
          </a:xfrm>
        </p:grpSpPr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60E1D4D-4458-E461-8C0B-E35269BCC561}"/>
                </a:ext>
              </a:extLst>
            </p:cNvPr>
            <p:cNvSpPr/>
            <p:nvPr/>
          </p:nvSpPr>
          <p:spPr>
            <a:xfrm>
              <a:off x="4292103" y="5224277"/>
              <a:ext cx="1658405" cy="4392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b="1" dirty="0">
                  <a:solidFill>
                    <a:srgbClr val="3E3E3E"/>
                  </a:solidFill>
                  <a:latin typeface="Cera" panose="00000500000000000000" pitchFamily="50" charset="0"/>
                </a:rPr>
                <a:t>WhatsApp Community</a:t>
              </a: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24376709-EF74-AE02-BEB3-744D14276BE0}"/>
                </a:ext>
              </a:extLst>
            </p:cNvPr>
            <p:cNvSpPr/>
            <p:nvPr/>
          </p:nvSpPr>
          <p:spPr>
            <a:xfrm>
              <a:off x="4292101" y="4077175"/>
              <a:ext cx="1658405" cy="10947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400" b="1" dirty="0">
                <a:latin typeface="Cera" panose="00000500000000000000" pitchFamily="50" charset="0"/>
              </a:endParaRPr>
            </a:p>
          </p:txBody>
        </p:sp>
      </p:grpSp>
      <p:pic>
        <p:nvPicPr>
          <p:cNvPr id="46" name="Grafik 45">
            <a:extLst>
              <a:ext uri="{FF2B5EF4-FFF2-40B4-BE49-F238E27FC236}">
                <a16:creationId xmlns:a16="http://schemas.microsoft.com/office/drawing/2014/main" id="{913182A9-550C-ACA9-334B-92304159A5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7604"/>
          <a:stretch/>
        </p:blipFill>
        <p:spPr>
          <a:xfrm>
            <a:off x="3781599" y="4450772"/>
            <a:ext cx="1979783" cy="1216687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F291888D-E2FC-0E6E-CD86-B0A1328899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8743" y="2137461"/>
            <a:ext cx="1904789" cy="10026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6680EDC-5D2D-644D-5AFB-E3CEFA755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219" y="4816454"/>
            <a:ext cx="1568948" cy="58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 descr="Ein Bild, das Handy, Gerät, tragbares Kommunikationsgerät, Kommunikationsgerät enthält.&#10;&#10;Automatisch generierte Beschreibung">
            <a:extLst>
              <a:ext uri="{FF2B5EF4-FFF2-40B4-BE49-F238E27FC236}">
                <a16:creationId xmlns:a16="http://schemas.microsoft.com/office/drawing/2014/main" id="{68BFC8CA-F4DF-6443-53F1-EDB8EEDC1EB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957" t="4697" r="7449" b="4985"/>
          <a:stretch>
            <a:fillRect/>
          </a:stretch>
        </p:blipFill>
        <p:spPr>
          <a:xfrm>
            <a:off x="7095743" y="4370832"/>
            <a:ext cx="786385" cy="1372205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F59DBE14-B9E2-D7A6-8973-7AAF17365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21"/>
          <a:stretch/>
        </p:blipFill>
        <p:spPr bwMode="auto">
          <a:xfrm>
            <a:off x="7182830" y="4450772"/>
            <a:ext cx="623731" cy="122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FB5B92B3-61F7-52F3-D94A-40D666C9B1F4}"/>
              </a:ext>
            </a:extLst>
          </p:cNvPr>
          <p:cNvSpPr/>
          <p:nvPr/>
        </p:nvSpPr>
        <p:spPr>
          <a:xfrm>
            <a:off x="3715937" y="1825993"/>
            <a:ext cx="2134259" cy="15193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6BAEE77-37B1-F287-19C5-C82C393C7AB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2257"/>
          <a:stretch>
            <a:fillRect/>
          </a:stretch>
        </p:blipFill>
        <p:spPr>
          <a:xfrm>
            <a:off x="4336901" y="1975415"/>
            <a:ext cx="869177" cy="12318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94519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FEF1-43F8-ED07-7567-710FF7EBB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B57B5B6-F35C-F35D-3C84-33ED47394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CH" sz="3200" dirty="0"/>
              <a:t>Stärkung der Schneesportclubs durch Swiss-Ski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065AB50-20D4-BCF3-DE31-B25DA6CFD1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879254"/>
            <a:ext cx="10515600" cy="534513"/>
          </a:xfrm>
        </p:spPr>
        <p:txBody>
          <a:bodyPr/>
          <a:lstStyle/>
          <a:p>
            <a:r>
              <a:rPr lang="de-CH" sz="2800" dirty="0"/>
              <a:t>Angebote für unseren Club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47232D-B35A-C1A6-735E-3512EC30F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342" y="1493550"/>
            <a:ext cx="1414480" cy="2286244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9771BA9-770A-EE75-CEEE-0C05FD999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382" y="1493550"/>
            <a:ext cx="1403310" cy="2286244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1C5214C-FCB2-23E5-E2CD-39F1B6C6E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252" y="1493550"/>
            <a:ext cx="1478975" cy="2291537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074EF071-05EF-890E-179C-FFA4E41E02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87" y="1493550"/>
            <a:ext cx="1438832" cy="2286244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E30604E-F912-D129-9D70-26C123F3ED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1179" y="1493276"/>
            <a:ext cx="1438832" cy="2299484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1623BC74-4145-0CEC-95EE-DCE928969B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342" y="3945942"/>
            <a:ext cx="1414480" cy="2246023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2972BA35-6527-EC5C-AC9C-65BF07017C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5382" y="3945942"/>
            <a:ext cx="1403310" cy="2237912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525B4802-7802-3849-3B59-F6A1C4BB85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0252" y="3954053"/>
            <a:ext cx="1478975" cy="2250026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981C0E10-8633-B18B-22D8-0241F963C8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03093" y="3954053"/>
            <a:ext cx="1436526" cy="2247515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41993989-AB85-5E7D-6B4D-FF56BF781F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91179" y="3961145"/>
            <a:ext cx="1436526" cy="2240423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3590778-9363-402B-6CE0-410F64D28A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1571" y="1498250"/>
            <a:ext cx="1417391" cy="2294510"/>
          </a:xfrm>
          <a:prstGeom prst="rect">
            <a:avLst/>
          </a:prstGeom>
          <a:ln>
            <a:solidFill>
              <a:srgbClr val="3E3E3E"/>
            </a:solidFill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3DCF2F-2600-D8E4-308F-32F1CC3E9B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79265" y="3961145"/>
            <a:ext cx="1417391" cy="2242998"/>
          </a:xfrm>
          <a:prstGeom prst="rect">
            <a:avLst/>
          </a:prstGeom>
          <a:ln>
            <a:solidFill>
              <a:srgbClr val="3E3E3E"/>
            </a:solidFill>
          </a:ln>
        </p:spPr>
      </p:pic>
    </p:spTree>
    <p:extLst>
      <p:ext uri="{BB962C8B-B14F-4D97-AF65-F5344CB8AC3E}">
        <p14:creationId xmlns:p14="http://schemas.microsoft.com/office/powerpoint/2010/main" val="3884824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EC556BCC-F67F-05FB-F5DC-38F3E068960B}"/>
              </a:ext>
            </a:extLst>
          </p:cNvPr>
          <p:cNvSpPr/>
          <p:nvPr/>
        </p:nvSpPr>
        <p:spPr>
          <a:xfrm>
            <a:off x="8585571" y="2212258"/>
            <a:ext cx="1382066" cy="22515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F1414DD2-71AD-FB0B-A1C0-B6FCB9B787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990"/>
          <a:stretch/>
        </p:blipFill>
        <p:spPr>
          <a:xfrm>
            <a:off x="8561562" y="4307237"/>
            <a:ext cx="1382066" cy="904142"/>
          </a:xfrm>
          <a:prstGeom prst="rect">
            <a:avLst/>
          </a:prstGeom>
        </p:spPr>
      </p:pic>
      <p:pic>
        <p:nvPicPr>
          <p:cNvPr id="16" name="Grafik 15" descr="Ein Bild, das Handy, Gerät, tragbares Kommunikationsgerät, Kommunikationsgerät enthält.&#10;&#10;Automatisch generierte Beschreibung">
            <a:extLst>
              <a:ext uri="{FF2B5EF4-FFF2-40B4-BE49-F238E27FC236}">
                <a16:creationId xmlns:a16="http://schemas.microsoft.com/office/drawing/2014/main" id="{2590C4AA-DFA0-FCCF-D9D2-419BEF4C94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180" t="4035" r="10141" b="3736"/>
          <a:stretch>
            <a:fillRect/>
          </a:stretch>
        </p:blipFill>
        <p:spPr>
          <a:xfrm>
            <a:off x="8515350" y="2168525"/>
            <a:ext cx="1498600" cy="3121025"/>
          </a:xfrm>
          <a:prstGeom prst="roundRect">
            <a:avLst/>
          </a:prstGeom>
        </p:spPr>
      </p:pic>
      <p:grpSp>
        <p:nvGrpSpPr>
          <p:cNvPr id="4" name="object 25">
            <a:extLst>
              <a:ext uri="{FF2B5EF4-FFF2-40B4-BE49-F238E27FC236}">
                <a16:creationId xmlns:a16="http://schemas.microsoft.com/office/drawing/2014/main" id="{35B6ACEE-91D7-D88A-C717-19F2E0AC6991}"/>
              </a:ext>
            </a:extLst>
          </p:cNvPr>
          <p:cNvGrpSpPr/>
          <p:nvPr/>
        </p:nvGrpSpPr>
        <p:grpSpPr>
          <a:xfrm>
            <a:off x="938511" y="1633088"/>
            <a:ext cx="6619275" cy="4251048"/>
            <a:chOff x="5235231" y="3087819"/>
            <a:chExt cx="5537835" cy="3215640"/>
          </a:xfrm>
        </p:grpSpPr>
        <p:sp>
          <p:nvSpPr>
            <p:cNvPr id="5" name="object 26">
              <a:extLst>
                <a:ext uri="{FF2B5EF4-FFF2-40B4-BE49-F238E27FC236}">
                  <a16:creationId xmlns:a16="http://schemas.microsoft.com/office/drawing/2014/main" id="{5F0F6AEC-8869-A06F-C558-81A4634C5692}"/>
                </a:ext>
              </a:extLst>
            </p:cNvPr>
            <p:cNvSpPr/>
            <p:nvPr/>
          </p:nvSpPr>
          <p:spPr>
            <a:xfrm>
              <a:off x="5754485" y="3087819"/>
              <a:ext cx="4495800" cy="3011170"/>
            </a:xfrm>
            <a:custGeom>
              <a:avLst/>
              <a:gdLst/>
              <a:ahLst/>
              <a:cxnLst/>
              <a:rect l="l" t="t" r="r" b="b"/>
              <a:pathLst>
                <a:path w="4495800" h="3011170">
                  <a:moveTo>
                    <a:pt x="4378198" y="0"/>
                  </a:moveTo>
                  <a:lnTo>
                    <a:pt x="117221" y="0"/>
                  </a:lnTo>
                  <a:lnTo>
                    <a:pt x="71596" y="9213"/>
                  </a:lnTo>
                  <a:lnTo>
                    <a:pt x="34336" y="34337"/>
                  </a:lnTo>
                  <a:lnTo>
                    <a:pt x="9212" y="71601"/>
                  </a:lnTo>
                  <a:lnTo>
                    <a:pt x="0" y="117233"/>
                  </a:lnTo>
                  <a:lnTo>
                    <a:pt x="0" y="3010750"/>
                  </a:lnTo>
                  <a:lnTo>
                    <a:pt x="4495419" y="3010750"/>
                  </a:lnTo>
                  <a:lnTo>
                    <a:pt x="4495419" y="117233"/>
                  </a:lnTo>
                  <a:lnTo>
                    <a:pt x="4486207" y="71601"/>
                  </a:lnTo>
                  <a:lnTo>
                    <a:pt x="4461087" y="34337"/>
                  </a:lnTo>
                  <a:lnTo>
                    <a:pt x="4423827" y="9213"/>
                  </a:lnTo>
                  <a:lnTo>
                    <a:pt x="4378198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27">
              <a:extLst>
                <a:ext uri="{FF2B5EF4-FFF2-40B4-BE49-F238E27FC236}">
                  <a16:creationId xmlns:a16="http://schemas.microsoft.com/office/drawing/2014/main" id="{DCE656B4-C885-7ACE-00C0-50B10A2F3C94}"/>
                </a:ext>
              </a:extLst>
            </p:cNvPr>
            <p:cNvSpPr/>
            <p:nvPr/>
          </p:nvSpPr>
          <p:spPr>
            <a:xfrm>
              <a:off x="5878690" y="3256711"/>
              <a:ext cx="4247515" cy="2626995"/>
            </a:xfrm>
            <a:custGeom>
              <a:avLst/>
              <a:gdLst/>
              <a:ahLst/>
              <a:cxnLst/>
              <a:rect l="l" t="t" r="r" b="b"/>
              <a:pathLst>
                <a:path w="4247515" h="2626995">
                  <a:moveTo>
                    <a:pt x="4246994" y="0"/>
                  </a:moveTo>
                  <a:lnTo>
                    <a:pt x="0" y="0"/>
                  </a:lnTo>
                  <a:lnTo>
                    <a:pt x="0" y="2626575"/>
                  </a:lnTo>
                  <a:lnTo>
                    <a:pt x="4246994" y="2626575"/>
                  </a:lnTo>
                  <a:lnTo>
                    <a:pt x="42469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28">
              <a:extLst>
                <a:ext uri="{FF2B5EF4-FFF2-40B4-BE49-F238E27FC236}">
                  <a16:creationId xmlns:a16="http://schemas.microsoft.com/office/drawing/2014/main" id="{F7CCEA26-EAF3-A67B-16B4-E2FB2F9A52B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35231" y="6113563"/>
              <a:ext cx="5537543" cy="87922"/>
            </a:xfrm>
            <a:prstGeom prst="rect">
              <a:avLst/>
            </a:prstGeom>
          </p:spPr>
        </p:pic>
        <p:pic>
          <p:nvPicPr>
            <p:cNvPr id="8" name="object 29">
              <a:extLst>
                <a:ext uri="{FF2B5EF4-FFF2-40B4-BE49-F238E27FC236}">
                  <a16:creationId xmlns:a16="http://schemas.microsoft.com/office/drawing/2014/main" id="{B83CC2BF-A56C-9049-0BA4-635B9823B25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5231" y="6201486"/>
              <a:ext cx="5537542" cy="101676"/>
            </a:xfrm>
            <a:prstGeom prst="rect">
              <a:avLst/>
            </a:prstGeom>
          </p:spPr>
        </p:pic>
        <p:pic>
          <p:nvPicPr>
            <p:cNvPr id="9" name="object 30">
              <a:extLst>
                <a:ext uri="{FF2B5EF4-FFF2-40B4-BE49-F238E27FC236}">
                  <a16:creationId xmlns:a16="http://schemas.microsoft.com/office/drawing/2014/main" id="{CB5A54D9-665A-428F-C2F6-F7677AD7A46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53617" y="6113564"/>
              <a:ext cx="1097165" cy="65227"/>
            </a:xfrm>
            <a:prstGeom prst="rect">
              <a:avLst/>
            </a:prstGeom>
          </p:spPr>
        </p:pic>
        <p:pic>
          <p:nvPicPr>
            <p:cNvPr id="10" name="object 31">
              <a:extLst>
                <a:ext uri="{FF2B5EF4-FFF2-40B4-BE49-F238E27FC236}">
                  <a16:creationId xmlns:a16="http://schemas.microsoft.com/office/drawing/2014/main" id="{572CE2B0-E728-6D27-FBCB-C03C925516F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35231" y="6098578"/>
              <a:ext cx="5537542" cy="14986"/>
            </a:xfrm>
            <a:prstGeom prst="rect">
              <a:avLst/>
            </a:prstGeom>
          </p:spPr>
        </p:pic>
        <p:pic>
          <p:nvPicPr>
            <p:cNvPr id="11" name="object 32">
              <a:extLst>
                <a:ext uri="{FF2B5EF4-FFF2-40B4-BE49-F238E27FC236}">
                  <a16:creationId xmlns:a16="http://schemas.microsoft.com/office/drawing/2014/main" id="{DCF967D3-EC73-6F1C-9987-C9106D5F020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28398" y="6134938"/>
              <a:ext cx="226085" cy="45161"/>
            </a:xfrm>
            <a:prstGeom prst="rect">
              <a:avLst/>
            </a:prstGeom>
          </p:spPr>
        </p:pic>
        <p:pic>
          <p:nvPicPr>
            <p:cNvPr id="12" name="object 33">
              <a:extLst>
                <a:ext uri="{FF2B5EF4-FFF2-40B4-BE49-F238E27FC236}">
                  <a16:creationId xmlns:a16="http://schemas.microsoft.com/office/drawing/2014/main" id="{2DEB33D7-C314-2220-3D16-97375A157380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56854" y="3130080"/>
              <a:ext cx="90677" cy="90665"/>
            </a:xfrm>
            <a:prstGeom prst="rect">
              <a:avLst/>
            </a:prstGeom>
          </p:spPr>
        </p:pic>
      </p:grpSp>
      <p:pic>
        <p:nvPicPr>
          <p:cNvPr id="21" name="Grafik 20">
            <a:extLst>
              <a:ext uri="{FF2B5EF4-FFF2-40B4-BE49-F238E27FC236}">
                <a16:creationId xmlns:a16="http://schemas.microsoft.com/office/drawing/2014/main" id="{CB0C5E3B-3D8E-0633-7214-BD1F1D16FD6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" r="1737" b="11440"/>
          <a:stretch/>
        </p:blipFill>
        <p:spPr>
          <a:xfrm>
            <a:off x="8585571" y="2393137"/>
            <a:ext cx="1358057" cy="190176"/>
          </a:xfrm>
          <a:prstGeom prst="rect">
            <a:avLst/>
          </a:prstGeom>
        </p:spPr>
      </p:pic>
      <p:pic>
        <p:nvPicPr>
          <p:cNvPr id="18" name="Grafik 17" descr="Ein Bild, das Muster, Grafiken, Pixel, Design enthält.&#10;&#10;KI-generierte Inhalte können fehlerhaft sein.">
            <a:extLst>
              <a:ext uri="{FF2B5EF4-FFF2-40B4-BE49-F238E27FC236}">
                <a16:creationId xmlns:a16="http://schemas.microsoft.com/office/drawing/2014/main" id="{AA87F1B4-358B-9645-E154-E29A3BF293B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0845" t="10928" r="10382" b="10931"/>
          <a:stretch/>
        </p:blipFill>
        <p:spPr>
          <a:xfrm>
            <a:off x="8717532" y="3118716"/>
            <a:ext cx="1078893" cy="1070251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373ED437-FA4C-154C-C106-231837A01D4C}"/>
              </a:ext>
            </a:extLst>
          </p:cNvPr>
          <p:cNvSpPr txBox="1"/>
          <p:nvPr/>
        </p:nvSpPr>
        <p:spPr>
          <a:xfrm>
            <a:off x="8561562" y="2652141"/>
            <a:ext cx="13580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100" dirty="0">
                <a:solidFill>
                  <a:srgbClr val="3E3E3E"/>
                </a:solidFill>
              </a:rPr>
              <a:t>Jetzt scannen und profitieren!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9645211-9BE6-CC95-1C26-DD592D8DB9A5}"/>
              </a:ext>
            </a:extLst>
          </p:cNvPr>
          <p:cNvSpPr txBox="1">
            <a:spLocks/>
          </p:cNvSpPr>
          <p:nvPr/>
        </p:nvSpPr>
        <p:spPr>
          <a:xfrm>
            <a:off x="838200" y="431356"/>
            <a:ext cx="10515600" cy="534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3E3E3E"/>
                </a:solidFill>
                <a:latin typeface="Cera" pitchFamily="2" charset="77"/>
                <a:ea typeface="+mj-ea"/>
                <a:cs typeface="+mj-cs"/>
              </a:defRPr>
            </a:lvl1pPr>
          </a:lstStyle>
          <a:p>
            <a:r>
              <a:rPr lang="de-CH" dirty="0"/>
              <a:t>Stärkung der Schneesportclubs durch Swiss-Ski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8E4A22D6-CEF9-AB8B-621A-242368EF5D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954574"/>
            <a:ext cx="10515600" cy="534513"/>
          </a:xfrm>
        </p:spPr>
        <p:txBody>
          <a:bodyPr/>
          <a:lstStyle/>
          <a:p>
            <a:r>
              <a:rPr lang="de-CH" sz="2800" dirty="0"/>
              <a:t>Angebote für Swiss-Ski Mitglieder</a:t>
            </a:r>
          </a:p>
        </p:txBody>
      </p:sp>
      <p:pic>
        <p:nvPicPr>
          <p:cNvPr id="2" name="Bildschirmaufzeichnung 1">
            <a:hlinkClick r:id="" action="ppaction://media"/>
            <a:extLst>
              <a:ext uri="{FF2B5EF4-FFF2-40B4-BE49-F238E27FC236}">
                <a16:creationId xmlns:a16="http://schemas.microsoft.com/office/drawing/2014/main" id="{48946D78-E5FA-4678-3AB0-FE4555C6724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00" end="4028.7074"/>
                </p14:media>
              </p:ext>
            </p:extLst>
          </p:nvPr>
        </p:nvPicPr>
        <p:blipFill>
          <a:blip r:embed="rId14"/>
          <a:srcRect l="5027" r="9666"/>
          <a:stretch>
            <a:fillRect/>
          </a:stretch>
        </p:blipFill>
        <p:spPr>
          <a:xfrm>
            <a:off x="1707626" y="1859874"/>
            <a:ext cx="5076980" cy="346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0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3D8D3-A2A7-19C2-3173-038D95E0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C1E2E3B-59BA-E473-528E-5B12657FE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CH" sz="3200" dirty="0"/>
              <a:t>Deshalb melden wir alle Mitglieder 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BE39DAA5-BECB-52CC-229C-01BCBECFF4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1040539"/>
            <a:ext cx="10515600" cy="534513"/>
          </a:xfrm>
        </p:spPr>
        <p:txBody>
          <a:bodyPr/>
          <a:lstStyle/>
          <a:p>
            <a:r>
              <a:rPr lang="de-CH" sz="2800" dirty="0"/>
              <a:t>…beim Regionalverband sowie bei Swiss-Ski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EA19C06-6349-D08F-99D3-954CEBA1490C}"/>
              </a:ext>
            </a:extLst>
          </p:cNvPr>
          <p:cNvSpPr txBox="1"/>
          <p:nvPr/>
        </p:nvSpPr>
        <p:spPr>
          <a:xfrm>
            <a:off x="838201" y="2101099"/>
            <a:ext cx="576854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de-CH" sz="1200" b="1" dirty="0">
                <a:latin typeface="Cera" panose="00000500000000000000" pitchFamily="50" charset="0"/>
              </a:rPr>
              <a:t>Unsere gemeinsame Stärke: Mehr Mitglieder, mehr politisches Gewicht </a:t>
            </a:r>
          </a:p>
          <a:p>
            <a:pPr marL="228600" indent="-228600">
              <a:buAutoNum type="arabicPeriod"/>
            </a:pPr>
            <a:endParaRPr lang="de-CH" sz="1200" b="1" dirty="0">
              <a:latin typeface="Cera" panose="00000500000000000000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i="1" dirty="0">
                <a:latin typeface="Cera" panose="00000500000000000000" pitchFamily="50" charset="0"/>
              </a:rPr>
              <a:t>Mitspracherecht in der (Sport-)Politik anhand der Verbandsgrösse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i="1" dirty="0">
                <a:latin typeface="Cera" panose="00000500000000000000" pitchFamily="50" charset="0"/>
              </a:rPr>
              <a:t>Mehr Mitglieder = Mehr Einflussnahme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i="1" dirty="0">
                <a:latin typeface="Cera" panose="00000500000000000000" pitchFamily="50" charset="0"/>
              </a:rPr>
              <a:t>Potenzial für mehr finanzielle Förderung im Schneesport</a:t>
            </a:r>
          </a:p>
          <a:p>
            <a:endParaRPr lang="de-CH" sz="1200" i="1" dirty="0">
              <a:latin typeface="Cera" panose="00000500000000000000" pitchFamily="50" charset="0"/>
            </a:endParaRPr>
          </a:p>
          <a:p>
            <a:endParaRPr lang="de-CH" sz="1200" dirty="0">
              <a:latin typeface="Cera" panose="00000500000000000000" pitchFamily="50" charset="0"/>
            </a:endParaRPr>
          </a:p>
          <a:p>
            <a:r>
              <a:rPr lang="de-CH" sz="1200" b="1" dirty="0">
                <a:latin typeface="Cera" panose="00000500000000000000" pitchFamily="50" charset="0"/>
              </a:rPr>
              <a:t>2. Transparenz und Fairness: Was passiert mit dem Mitgliederbeitrag?</a:t>
            </a:r>
          </a:p>
          <a:p>
            <a:endParaRPr lang="de-CH" sz="1200" dirty="0">
              <a:latin typeface="Cera" panose="00000500000000000000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i="1" dirty="0">
                <a:latin typeface="Cera" panose="00000500000000000000" pitchFamily="50" charset="0"/>
              </a:rPr>
              <a:t>Direkte Stärkung der Regionalverbände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i="1" dirty="0">
                <a:latin typeface="Cera" panose="00000500000000000000" pitchFamily="50" charset="0"/>
              </a:rPr>
              <a:t>Zusätzliche Förderung für die Regionalverbände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i="1" dirty="0">
                <a:latin typeface="Cera" panose="00000500000000000000" pitchFamily="50" charset="0"/>
              </a:rPr>
              <a:t>100% für die Basis</a:t>
            </a:r>
          </a:p>
          <a:p>
            <a:endParaRPr lang="de-CH" sz="1200" i="1" dirty="0">
              <a:latin typeface="Cera" panose="00000500000000000000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sz="1200" i="1" dirty="0">
              <a:latin typeface="Cera" panose="00000500000000000000" pitchFamily="50" charset="0"/>
            </a:endParaRPr>
          </a:p>
          <a:p>
            <a:r>
              <a:rPr lang="de-CH" sz="1200" b="1" dirty="0">
                <a:latin typeface="Cera" panose="00000500000000000000" pitchFamily="50" charset="0"/>
              </a:rPr>
              <a:t>3. Der Fokus auf unsere Jüngsten: Warum die Meldung entscheidend ist</a:t>
            </a:r>
          </a:p>
          <a:p>
            <a:br>
              <a:rPr lang="de-CH" sz="1200" dirty="0">
                <a:latin typeface="Cera" panose="00000500000000000000" pitchFamily="50" charset="0"/>
              </a:rPr>
            </a:br>
            <a:r>
              <a:rPr lang="de-CH" sz="1200" dirty="0">
                <a:latin typeface="Cera" panose="00000500000000000000" pitchFamily="50" charset="0"/>
              </a:rPr>
              <a:t>•</a:t>
            </a:r>
            <a:r>
              <a:rPr lang="de-CH" sz="1200" b="1" i="1" dirty="0">
                <a:latin typeface="Cera" panose="00000500000000000000" pitchFamily="50" charset="0"/>
              </a:rPr>
              <a:t> </a:t>
            </a:r>
            <a:r>
              <a:rPr lang="de-CH" sz="1200" i="1" dirty="0">
                <a:latin typeface="Cera" panose="00000500000000000000" pitchFamily="50" charset="0"/>
              </a:rPr>
              <a:t>Erhöhtes politisches Gewicht</a:t>
            </a:r>
          </a:p>
          <a:p>
            <a:r>
              <a:rPr lang="de-CH" sz="1200" dirty="0">
                <a:latin typeface="Cera" panose="00000500000000000000" pitchFamily="50" charset="0"/>
              </a:rPr>
              <a:t>• </a:t>
            </a:r>
            <a:r>
              <a:rPr lang="de-CH" sz="1200" i="1" dirty="0">
                <a:latin typeface="Cera" panose="00000500000000000000" pitchFamily="50" charset="0"/>
              </a:rPr>
              <a:t>Direkter finanzieller Nutzen für den Regionalverband</a:t>
            </a:r>
          </a:p>
          <a:p>
            <a:r>
              <a:rPr lang="de-CH" sz="1200" dirty="0">
                <a:latin typeface="Cera" panose="00000500000000000000" pitchFamily="50" charset="0"/>
              </a:rPr>
              <a:t>• </a:t>
            </a:r>
            <a:r>
              <a:rPr lang="de-CH" sz="1200" i="1" dirty="0">
                <a:latin typeface="Cera" panose="00000500000000000000" pitchFamily="50" charset="0"/>
              </a:rPr>
              <a:t>Reibungslose Wettkampfabwicklung</a:t>
            </a:r>
            <a:endParaRPr lang="de-CH" sz="1200" dirty="0">
              <a:solidFill>
                <a:srgbClr val="3E3E3E"/>
              </a:solidFill>
              <a:latin typeface="Cera" panose="00000500000000000000" pitchFamily="50" charset="0"/>
            </a:endParaRPr>
          </a:p>
        </p:txBody>
      </p:sp>
      <p:pic>
        <p:nvPicPr>
          <p:cNvPr id="4" name="Grafik 3" descr="Münzen Silhouette">
            <a:extLst>
              <a:ext uri="{FF2B5EF4-FFF2-40B4-BE49-F238E27FC236}">
                <a16:creationId xmlns:a16="http://schemas.microsoft.com/office/drawing/2014/main" id="{C88897DF-2ABC-9F3C-2476-5D166AC6A5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12372" y="3525929"/>
            <a:ext cx="751325" cy="751325"/>
          </a:xfrm>
          <a:prstGeom prst="rect">
            <a:avLst/>
          </a:prstGeom>
        </p:spPr>
      </p:pic>
      <p:pic>
        <p:nvPicPr>
          <p:cNvPr id="5" name="Grafik 4" descr="Kinder Silhouette">
            <a:extLst>
              <a:ext uri="{FF2B5EF4-FFF2-40B4-BE49-F238E27FC236}">
                <a16:creationId xmlns:a16="http://schemas.microsoft.com/office/drawing/2014/main" id="{3DA6AFF1-4380-1598-B429-502F0F1E99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12371" y="4829701"/>
            <a:ext cx="751325" cy="751325"/>
          </a:xfrm>
          <a:prstGeom prst="rect">
            <a:avLst/>
          </a:prstGeom>
        </p:spPr>
      </p:pic>
      <p:pic>
        <p:nvPicPr>
          <p:cNvPr id="6" name="Grafik 5" descr="Gewichte ungleich Silhouette">
            <a:extLst>
              <a:ext uri="{FF2B5EF4-FFF2-40B4-BE49-F238E27FC236}">
                <a16:creationId xmlns:a16="http://schemas.microsoft.com/office/drawing/2014/main" id="{A8F44565-4153-EAA8-71DD-12498E264F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2372" y="2222157"/>
            <a:ext cx="751325" cy="75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12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164A5-0447-3905-20DF-96C1B848F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259323-DB99-DDF9-EC29-F7042F61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Jahresprogramm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E77EA43-99EE-539D-E842-55A059CA3F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5855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2336E-98C8-3CEC-428B-DFCF7703E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3F7B1E-8F22-E3B1-01DE-B1507BDCC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Wahlen &amp; Ehrungen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E8213E9-BC84-9158-7CE1-6A5B262E72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89662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5CABD-FE25-B60C-AA69-4D9984B9F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Nützliche Icons für eure Präsentation</a:t>
            </a:r>
          </a:p>
        </p:txBody>
      </p:sp>
      <p:pic>
        <p:nvPicPr>
          <p:cNvPr id="4" name="Grafik 3" descr="Berge Silhouette">
            <a:extLst>
              <a:ext uri="{FF2B5EF4-FFF2-40B4-BE49-F238E27FC236}">
                <a16:creationId xmlns:a16="http://schemas.microsoft.com/office/drawing/2014/main" id="{6E72A652-0FB3-045A-2754-347A7DDF33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451" y="2075368"/>
            <a:ext cx="914400" cy="914400"/>
          </a:xfrm>
          <a:prstGeom prst="rect">
            <a:avLst/>
          </a:prstGeom>
        </p:spPr>
      </p:pic>
      <p:pic>
        <p:nvPicPr>
          <p:cNvPr id="6" name="Grafik 5" descr="Hütte Silhouette">
            <a:extLst>
              <a:ext uri="{FF2B5EF4-FFF2-40B4-BE49-F238E27FC236}">
                <a16:creationId xmlns:a16="http://schemas.microsoft.com/office/drawing/2014/main" id="{B7C09B1E-A056-DB69-3D43-BE625E6CC2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451" y="4148124"/>
            <a:ext cx="914400" cy="914400"/>
          </a:xfrm>
          <a:prstGeom prst="rect">
            <a:avLst/>
          </a:prstGeom>
        </p:spPr>
      </p:pic>
      <p:pic>
        <p:nvPicPr>
          <p:cNvPr id="8" name="Grafik 7" descr="Highwayszenerie Silhouette">
            <a:extLst>
              <a:ext uri="{FF2B5EF4-FFF2-40B4-BE49-F238E27FC236}">
                <a16:creationId xmlns:a16="http://schemas.microsoft.com/office/drawing/2014/main" id="{5B94F769-1C14-4525-BC51-A5E4F40F2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451" y="3057774"/>
            <a:ext cx="914400" cy="914400"/>
          </a:xfrm>
          <a:prstGeom prst="rect">
            <a:avLst/>
          </a:prstGeom>
        </p:spPr>
      </p:pic>
      <p:pic>
        <p:nvPicPr>
          <p:cNvPr id="10" name="Grafik 9" descr="Abfahrtsski Silhouette">
            <a:extLst>
              <a:ext uri="{FF2B5EF4-FFF2-40B4-BE49-F238E27FC236}">
                <a16:creationId xmlns:a16="http://schemas.microsoft.com/office/drawing/2014/main" id="{3EA46B7F-893A-2708-9520-11E15D5FF4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29276" y="4155324"/>
            <a:ext cx="914400" cy="914400"/>
          </a:xfrm>
          <a:prstGeom prst="rect">
            <a:avLst/>
          </a:prstGeom>
        </p:spPr>
      </p:pic>
      <p:pic>
        <p:nvPicPr>
          <p:cNvPr id="14" name="Grafik 13" descr="Gruppenbrainstorming Silhouette">
            <a:extLst>
              <a:ext uri="{FF2B5EF4-FFF2-40B4-BE49-F238E27FC236}">
                <a16:creationId xmlns:a16="http://schemas.microsoft.com/office/drawing/2014/main" id="{4EAE3085-2251-D224-B66C-E89062FA57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40101" y="2115643"/>
            <a:ext cx="914400" cy="914400"/>
          </a:xfrm>
          <a:prstGeom prst="rect">
            <a:avLst/>
          </a:prstGeom>
        </p:spPr>
      </p:pic>
      <p:pic>
        <p:nvPicPr>
          <p:cNvPr id="16" name="Grafik 15" descr="Onlinebesprechung Silhouette">
            <a:extLst>
              <a:ext uri="{FF2B5EF4-FFF2-40B4-BE49-F238E27FC236}">
                <a16:creationId xmlns:a16="http://schemas.microsoft.com/office/drawing/2014/main" id="{19051CFC-459E-D802-6E1E-0AFEA07503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29276" y="2116993"/>
            <a:ext cx="914400" cy="914400"/>
          </a:xfrm>
          <a:prstGeom prst="rect">
            <a:avLst/>
          </a:prstGeom>
        </p:spPr>
      </p:pic>
      <p:pic>
        <p:nvPicPr>
          <p:cNvPr id="18" name="Grafik 17" descr="Skilanglauf Silhouette">
            <a:extLst>
              <a:ext uri="{FF2B5EF4-FFF2-40B4-BE49-F238E27FC236}">
                <a16:creationId xmlns:a16="http://schemas.microsoft.com/office/drawing/2014/main" id="{698A234C-779A-90B6-0095-375B51F026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40101" y="3057774"/>
            <a:ext cx="914400" cy="914400"/>
          </a:xfrm>
          <a:prstGeom prst="rect">
            <a:avLst/>
          </a:prstGeom>
        </p:spPr>
      </p:pic>
      <p:pic>
        <p:nvPicPr>
          <p:cNvPr id="20" name="Grafik 19" descr="Bodybuilder Silhouette">
            <a:extLst>
              <a:ext uri="{FF2B5EF4-FFF2-40B4-BE49-F238E27FC236}">
                <a16:creationId xmlns:a16="http://schemas.microsoft.com/office/drawing/2014/main" id="{D5FF7F1E-2A79-2084-093C-E3F71BA325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40101" y="4162224"/>
            <a:ext cx="914400" cy="914400"/>
          </a:xfrm>
          <a:prstGeom prst="rect">
            <a:avLst/>
          </a:prstGeom>
        </p:spPr>
      </p:pic>
      <p:pic>
        <p:nvPicPr>
          <p:cNvPr id="22" name="Grafik 21" descr="Schneeflocke Silhouette">
            <a:extLst>
              <a:ext uri="{FF2B5EF4-FFF2-40B4-BE49-F238E27FC236}">
                <a16:creationId xmlns:a16="http://schemas.microsoft.com/office/drawing/2014/main" id="{2E41BE33-20C8-6F59-3B17-5FA4D466E0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50926" y="2115643"/>
            <a:ext cx="914400" cy="914400"/>
          </a:xfrm>
          <a:prstGeom prst="rect">
            <a:avLst/>
          </a:prstGeom>
        </p:spPr>
      </p:pic>
      <p:pic>
        <p:nvPicPr>
          <p:cNvPr id="24" name="Grafik 23" descr="Stöcke Silhouette">
            <a:extLst>
              <a:ext uri="{FF2B5EF4-FFF2-40B4-BE49-F238E27FC236}">
                <a16:creationId xmlns:a16="http://schemas.microsoft.com/office/drawing/2014/main" id="{D2E0CF21-BC20-0664-BD8D-B8AC6209FD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88876" y="4162224"/>
            <a:ext cx="914400" cy="914400"/>
          </a:xfrm>
          <a:prstGeom prst="rect">
            <a:avLst/>
          </a:prstGeom>
        </p:spPr>
      </p:pic>
      <p:pic>
        <p:nvPicPr>
          <p:cNvPr id="26" name="Grafik 25" descr="Skigondel Silhouette">
            <a:extLst>
              <a:ext uri="{FF2B5EF4-FFF2-40B4-BE49-F238E27FC236}">
                <a16:creationId xmlns:a16="http://schemas.microsoft.com/office/drawing/2014/main" id="{E3936597-CDFE-9D22-6647-F94DE7A41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88776" y="3030043"/>
            <a:ext cx="914400" cy="914400"/>
          </a:xfrm>
          <a:prstGeom prst="rect">
            <a:avLst/>
          </a:prstGeom>
        </p:spPr>
      </p:pic>
      <p:pic>
        <p:nvPicPr>
          <p:cNvPr id="28" name="Grafik 27" descr="Taschenrechner Silhouette">
            <a:extLst>
              <a:ext uri="{FF2B5EF4-FFF2-40B4-BE49-F238E27FC236}">
                <a16:creationId xmlns:a16="http://schemas.microsoft.com/office/drawing/2014/main" id="{5B77153E-02D5-16E5-EBD7-784D1CE0A4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83476" y="2075368"/>
            <a:ext cx="914400" cy="914400"/>
          </a:xfrm>
          <a:prstGeom prst="rect">
            <a:avLst/>
          </a:prstGeom>
        </p:spPr>
      </p:pic>
      <p:pic>
        <p:nvPicPr>
          <p:cNvPr id="30" name="Grafik 29" descr="Chat Silhouette">
            <a:extLst>
              <a:ext uri="{FF2B5EF4-FFF2-40B4-BE49-F238E27FC236}">
                <a16:creationId xmlns:a16="http://schemas.microsoft.com/office/drawing/2014/main" id="{64F926EF-8C00-F892-155F-3E96ED65D5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07326" y="4162224"/>
            <a:ext cx="914400" cy="914400"/>
          </a:xfrm>
          <a:prstGeom prst="rect">
            <a:avLst/>
          </a:prstGeom>
        </p:spPr>
      </p:pic>
      <p:pic>
        <p:nvPicPr>
          <p:cNvPr id="32" name="Grafik 31" descr="Klemmbrett Silhouette">
            <a:extLst>
              <a:ext uri="{FF2B5EF4-FFF2-40B4-BE49-F238E27FC236}">
                <a16:creationId xmlns:a16="http://schemas.microsoft.com/office/drawing/2014/main" id="{CC687C57-3FC7-606A-CBCF-69E960E460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350926" y="3057774"/>
            <a:ext cx="914400" cy="914400"/>
          </a:xfrm>
          <a:prstGeom prst="rect">
            <a:avLst/>
          </a:prstGeom>
        </p:spPr>
      </p:pic>
      <p:pic>
        <p:nvPicPr>
          <p:cNvPr id="34" name="Grafik 33" descr="Münzen Silhouette">
            <a:extLst>
              <a:ext uri="{FF2B5EF4-FFF2-40B4-BE49-F238E27FC236}">
                <a16:creationId xmlns:a16="http://schemas.microsoft.com/office/drawing/2014/main" id="{F45CC350-841B-F8B0-C6FE-67E84B8066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16026" y="2075368"/>
            <a:ext cx="914400" cy="914400"/>
          </a:xfrm>
          <a:prstGeom prst="rect">
            <a:avLst/>
          </a:prstGeom>
        </p:spPr>
      </p:pic>
      <p:pic>
        <p:nvPicPr>
          <p:cNvPr id="36" name="Grafik 35" descr="Smartphone Silhouette">
            <a:extLst>
              <a:ext uri="{FF2B5EF4-FFF2-40B4-BE49-F238E27FC236}">
                <a16:creationId xmlns:a16="http://schemas.microsoft.com/office/drawing/2014/main" id="{16C8B872-0AE9-17E9-C2B3-23EFCA722E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825776" y="4131549"/>
            <a:ext cx="914400" cy="914400"/>
          </a:xfrm>
          <a:prstGeom prst="rect">
            <a:avLst/>
          </a:prstGeom>
        </p:spPr>
      </p:pic>
      <p:pic>
        <p:nvPicPr>
          <p:cNvPr id="38" name="Grafik 37" descr="Dokument Silhouette">
            <a:extLst>
              <a:ext uri="{FF2B5EF4-FFF2-40B4-BE49-F238E27FC236}">
                <a16:creationId xmlns:a16="http://schemas.microsoft.com/office/drawing/2014/main" id="{9DC9D562-40B3-9D54-B225-E63C9FACA2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583476" y="3118796"/>
            <a:ext cx="914400" cy="914400"/>
          </a:xfrm>
          <a:prstGeom prst="rect">
            <a:avLst/>
          </a:prstGeom>
        </p:spPr>
      </p:pic>
      <p:pic>
        <p:nvPicPr>
          <p:cNvPr id="42" name="Grafik 41" descr="Dollar Silhouette">
            <a:extLst>
              <a:ext uri="{FF2B5EF4-FFF2-40B4-BE49-F238E27FC236}">
                <a16:creationId xmlns:a16="http://schemas.microsoft.com/office/drawing/2014/main" id="{908973C3-C50A-4A1A-53CF-EB8EAD546E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816026" y="30577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4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1967D-1A67-5941-3A68-A4CD43DA2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609A50-AF5C-FB2C-921B-CFFFF86F8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Tipps zur Präsentation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0854BDC-A407-49A0-6C92-9F80709AFC3B}"/>
              </a:ext>
            </a:extLst>
          </p:cNvPr>
          <p:cNvSpPr txBox="1"/>
          <p:nvPr/>
        </p:nvSpPr>
        <p:spPr>
          <a:xfrm>
            <a:off x="876300" y="2120900"/>
            <a:ext cx="10579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 dirty="0"/>
              <a:t>Die Folie «Programm» dient als Orientierung </a:t>
            </a:r>
            <a:r>
              <a:rPr lang="de-CH" dirty="0"/>
              <a:t>und als Reminder der wichtigsten Themen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 dirty="0"/>
              <a:t>Ändere die Farbe </a:t>
            </a:r>
            <a:r>
              <a:rPr lang="de-CH" dirty="0"/>
              <a:t>der Präsentation im «Folienmaster»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dirty="0"/>
              <a:t>Ansicht -&gt; Folienmaster -&gt; Farben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Füge </a:t>
            </a:r>
            <a:r>
              <a:rPr lang="de-CH" b="1" dirty="0"/>
              <a:t>euer Skiclub-Logo </a:t>
            </a:r>
            <a:r>
              <a:rPr lang="de-CH" dirty="0"/>
              <a:t>im Platzhalter oben rechts 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 dirty="0"/>
              <a:t>Weitere Videos zum Downloaden </a:t>
            </a:r>
            <a:r>
              <a:rPr lang="de-CH" dirty="0"/>
              <a:t>findest du in der Clubzone</a:t>
            </a:r>
          </a:p>
        </p:txBody>
      </p:sp>
    </p:spTree>
    <p:extLst>
      <p:ext uri="{BB962C8B-B14F-4D97-AF65-F5344CB8AC3E}">
        <p14:creationId xmlns:p14="http://schemas.microsoft.com/office/powerpoint/2010/main" val="831447470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era Swiss-Ski">
      <a:majorFont>
        <a:latin typeface="Cera"/>
        <a:ea typeface=""/>
        <a:cs typeface=""/>
      </a:majorFont>
      <a:minorFont>
        <a:latin typeface="Ce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F1BE7AA69C9074C8D14584E25DA5030" ma:contentTypeVersion="15" ma:contentTypeDescription="Ein neues Dokument erstellen." ma:contentTypeScope="" ma:versionID="eaed67c562e2391b472bd78eef280d6c">
  <xsd:schema xmlns:xsd="http://www.w3.org/2001/XMLSchema" xmlns:xs="http://www.w3.org/2001/XMLSchema" xmlns:p="http://schemas.microsoft.com/office/2006/metadata/properties" xmlns:ns2="0c948c6a-2646-4c41-8959-92a430d46ede" xmlns:ns3="a847418f-8b2b-4f73-9b6b-25bb90eb52fc" targetNamespace="http://schemas.microsoft.com/office/2006/metadata/properties" ma:root="true" ma:fieldsID="5d4a45622be1c8b8ca50895a67ce9ba3" ns2:_="" ns3:_="">
    <xsd:import namespace="0c948c6a-2646-4c41-8959-92a430d46ede"/>
    <xsd:import namespace="a847418f-8b2b-4f73-9b6b-25bb90eb52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948c6a-2646-4c41-8959-92a430d46e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e829ad12-30da-4a2e-92f7-8f9d26b8e0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7418f-8b2b-4f73-9b6b-25bb90eb52f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9c24261-4470-4066-90d6-d6af24a735a8}" ma:internalName="TaxCatchAll" ma:showField="CatchAllData" ma:web="a847418f-8b2b-4f73-9b6b-25bb90eb52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847418f-8b2b-4f73-9b6b-25bb90eb52fc" xsi:nil="true"/>
    <lcf76f155ced4ddcb4097134ff3c332f xmlns="0c948c6a-2646-4c41-8959-92a430d46ed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B4D2D62-9B0B-4BC9-9827-390613B179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948c6a-2646-4c41-8959-92a430d46ede"/>
    <ds:schemaRef ds:uri="a847418f-8b2b-4f73-9b6b-25bb90eb52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2AC4D8-7B6B-4A85-ABE8-70D43299B9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B78C65-7602-44F5-8303-ABC889F14A1F}">
  <ds:schemaRefs>
    <ds:schemaRef ds:uri="http://schemas.microsoft.com/office/2006/metadata/properties"/>
    <ds:schemaRef ds:uri="http://schemas.microsoft.com/office/infopath/2007/PartnerControls"/>
    <ds:schemaRef ds:uri="8fce9d25-623e-4fa7-b502-836983a20498"/>
    <ds:schemaRef ds:uri="6d50cf00-7d90-48f2-b0e8-c9b44f5e9113"/>
    <ds:schemaRef ds:uri="a847418f-8b2b-4f73-9b6b-25bb90eb52fc"/>
    <ds:schemaRef ds:uri="0c948c6a-2646-4c41-8959-92a430d46ed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271</Words>
  <Application>Microsoft Office PowerPoint</Application>
  <PresentationFormat>Breitbild</PresentationFormat>
  <Paragraphs>67</Paragraphs>
  <Slides>18</Slides>
  <Notes>1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Cera</vt:lpstr>
      <vt:lpstr>Benutzerdefiniertes Design</vt:lpstr>
      <vt:lpstr>Mitgliederversammlung</vt:lpstr>
      <vt:lpstr>Programm</vt:lpstr>
      <vt:lpstr>Begrüssung</vt:lpstr>
      <vt:lpstr>Wahl Stimmenzählende Person</vt:lpstr>
      <vt:lpstr>Traktandenliste</vt:lpstr>
      <vt:lpstr>Protokoll der letzten Mitgliederversammlung </vt:lpstr>
      <vt:lpstr>Jahresbericht &amp; Jahresrechnung</vt:lpstr>
      <vt:lpstr>Budget</vt:lpstr>
      <vt:lpstr>Mehrwert der  Swiss-Ski Mitgliedschaft</vt:lpstr>
      <vt:lpstr>PowerPoint-Präsentation</vt:lpstr>
      <vt:lpstr>Stärkung der Schneesportclubs durch Swiss-Ski</vt:lpstr>
      <vt:lpstr>Stärkung der Schneesportclubs durch Swiss-Ski</vt:lpstr>
      <vt:lpstr>PowerPoint-Präsentation</vt:lpstr>
      <vt:lpstr>Deshalb melden wir alle Mitglieder </vt:lpstr>
      <vt:lpstr>Jahresprogramm</vt:lpstr>
      <vt:lpstr>Wahlen &amp; Ehrungen</vt:lpstr>
      <vt:lpstr>Nützliche Icons für eure Präsentation</vt:lpstr>
      <vt:lpstr>Tipps zur 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Lagger Marc | Swiss-Ski</dc:creator>
  <cp:lastModifiedBy>Lagger Marc | Swiss-Ski</cp:lastModifiedBy>
  <cp:revision>1</cp:revision>
  <dcterms:created xsi:type="dcterms:W3CDTF">2026-03-26T21:28:47Z</dcterms:created>
  <dcterms:modified xsi:type="dcterms:W3CDTF">2026-04-16T09:59:12Z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0x0101006F1BE7AA69C9074C8D14584E25DA5030</vt:lpwstr>
  </property>
  <property fmtid="{D5CDD505-2E9C-101B-9397-08002B2CF9AE}" pid="3" name="MediaServiceImageTags">
    <vt:lpwstr/>
  </property>
</Properties>
</file>